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64" r:id="rId3"/>
    <p:sldId id="286" r:id="rId4"/>
    <p:sldId id="257" r:id="rId5"/>
    <p:sldId id="258" r:id="rId6"/>
    <p:sldId id="283" r:id="rId7"/>
    <p:sldId id="285" r:id="rId8"/>
    <p:sldId id="287" r:id="rId9"/>
    <p:sldId id="263" r:id="rId10"/>
    <p:sldId id="267" r:id="rId11"/>
    <p:sldId id="268" r:id="rId12"/>
    <p:sldId id="269" r:id="rId13"/>
    <p:sldId id="271" r:id="rId14"/>
    <p:sldId id="281" r:id="rId15"/>
    <p:sldId id="278" r:id="rId16"/>
    <p:sldId id="299" r:id="rId17"/>
    <p:sldId id="301" r:id="rId18"/>
    <p:sldId id="262" r:id="rId1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7A93"/>
    <a:srgbClr val="002B44"/>
    <a:srgbClr val="EB1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3" autoAdjust="0"/>
    <p:restoredTop sz="86449" autoAdjust="0"/>
  </p:normalViewPr>
  <p:slideViewPr>
    <p:cSldViewPr snapToGrid="0">
      <p:cViewPr varScale="1">
        <p:scale>
          <a:sx n="71" d="100"/>
          <a:sy n="71" d="100"/>
        </p:scale>
        <p:origin x="1133" y="48"/>
      </p:cViewPr>
      <p:guideLst/>
    </p:cSldViewPr>
  </p:slideViewPr>
  <p:outlineViewPr>
    <p:cViewPr>
      <p:scale>
        <a:sx n="33" d="100"/>
        <a:sy n="33" d="100"/>
      </p:scale>
      <p:origin x="0" y="-7872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99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hyperlink" Target="https://creativecommons.org/licenses/by-sa/2.0/" TargetMode="External"/><Relationship Id="rId1" Type="http://schemas.openxmlformats.org/officeDocument/2006/relationships/hyperlink" Target="https://creativecommons.org/licenses/by-sa/2.0/legalcode" TargetMode="External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hyperlink" Target="https://creativecommons.org/licenses/by-sa/2.0/" TargetMode="External"/><Relationship Id="rId1" Type="http://schemas.openxmlformats.org/officeDocument/2006/relationships/hyperlink" Target="https://creativecommons.org/licenses/by-sa/2.0/legalcode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1F496B-363E-487C-935C-DD5D9379C8B3}" type="doc">
      <dgm:prSet loTypeId="urn:microsoft.com/office/officeart/2005/8/layout/chevron2" loCatId="process" qsTypeId="urn:microsoft.com/office/officeart/2005/8/quickstyle/simple3" qsCatId="simple" csTypeId="urn:microsoft.com/office/officeart/2005/8/colors/accent1_4" csCatId="accent1" phldr="1"/>
      <dgm:spPr/>
      <dgm:t>
        <a:bodyPr/>
        <a:lstStyle/>
        <a:p>
          <a:endParaRPr lang="de-DE"/>
        </a:p>
      </dgm:t>
    </dgm:pt>
    <dgm:pt modelId="{53A5E34C-FE08-4870-A5DF-3187DEFE9549}">
      <dgm:prSet phldrT="[Text]" custT="1"/>
      <dgm:spPr/>
      <dgm:t>
        <a:bodyPr/>
        <a:lstStyle/>
        <a:p>
          <a:r>
            <a:rPr lang="de-DE" sz="4800" b="0" cap="none" spc="0" baseline="-10000" dirty="0">
              <a:ln w="0"/>
              <a:effectLst/>
            </a:rPr>
            <a:t>T</a:t>
          </a:r>
        </a:p>
      </dgm:t>
    </dgm:pt>
    <dgm:pt modelId="{6F15DE20-E93F-4D4A-9DF1-6D59B393CD59}" type="parTrans" cxnId="{F9E0E72E-72C4-4E12-9F2B-80EBDC3AE1E5}">
      <dgm:prSet/>
      <dgm:spPr/>
      <dgm:t>
        <a:bodyPr/>
        <a:lstStyle/>
        <a:p>
          <a:endParaRPr lang="de-DE"/>
        </a:p>
      </dgm:t>
    </dgm:pt>
    <dgm:pt modelId="{E28A534F-8207-478A-A22D-6E6942C1136E}" type="sibTrans" cxnId="{F9E0E72E-72C4-4E12-9F2B-80EBDC3AE1E5}">
      <dgm:prSet/>
      <dgm:spPr/>
      <dgm:t>
        <a:bodyPr/>
        <a:lstStyle/>
        <a:p>
          <a:endParaRPr lang="de-DE"/>
        </a:p>
      </dgm:t>
    </dgm:pt>
    <dgm:pt modelId="{71896BC0-876D-4866-AD03-73B87305B969}">
      <dgm:prSet phldrT="[Text]" custT="1"/>
      <dgm:spPr/>
      <dgm:t>
        <a:bodyPr/>
        <a:lstStyle/>
        <a:p>
          <a:r>
            <a:rPr lang="de-DE" sz="1800" dirty="0"/>
            <a:t>Titel (eventuell mit Beschreibung des Mediums: Bild; ab 4.0 keine Pflicht)</a:t>
          </a:r>
        </a:p>
      </dgm:t>
      <dgm:extLst>
        <a:ext uri="{E40237B7-FDA0-4F09-8148-C483321AD2D9}">
          <dgm14:cNvPr xmlns:dgm14="http://schemas.microsoft.com/office/drawing/2010/diagram" id="0" name="" descr="TULLUV-Regel - listet 6 Bestandteile einer Quellenangabe für CC-lizenzierte Werke auf"/>
        </a:ext>
      </dgm:extLst>
    </dgm:pt>
    <dgm:pt modelId="{678AFE0D-F7C0-448E-A5FE-0B3878467627}" type="parTrans" cxnId="{5927F751-9ABC-4EA7-BB71-418650E70D7F}">
      <dgm:prSet/>
      <dgm:spPr/>
      <dgm:t>
        <a:bodyPr/>
        <a:lstStyle/>
        <a:p>
          <a:endParaRPr lang="de-DE"/>
        </a:p>
      </dgm:t>
    </dgm:pt>
    <dgm:pt modelId="{93373EFA-0C30-45E5-8FC2-FF0F8DDFB440}" type="sibTrans" cxnId="{5927F751-9ABC-4EA7-BB71-418650E70D7F}">
      <dgm:prSet/>
      <dgm:spPr/>
      <dgm:t>
        <a:bodyPr/>
        <a:lstStyle/>
        <a:p>
          <a:endParaRPr lang="de-DE"/>
        </a:p>
      </dgm:t>
    </dgm:pt>
    <dgm:pt modelId="{FADCD8FF-6D94-47E3-8C5E-4933AFD1AE3F}">
      <dgm:prSet phldrT="[Text]" custT="1"/>
      <dgm:spPr/>
      <dgm:t>
        <a:bodyPr/>
        <a:lstStyle/>
        <a:p>
          <a:r>
            <a:rPr lang="de-DE" sz="4800" b="0" cap="none" spc="0" baseline="-10000" dirty="0">
              <a:ln w="0"/>
              <a:effectLst/>
            </a:rPr>
            <a:t>U</a:t>
          </a:r>
        </a:p>
      </dgm:t>
    </dgm:pt>
    <dgm:pt modelId="{DACB6761-172B-4C72-86D4-2590F629F64C}" type="parTrans" cxnId="{EC4277FA-4CB8-4C96-806A-656307C8BC8B}">
      <dgm:prSet/>
      <dgm:spPr/>
      <dgm:t>
        <a:bodyPr/>
        <a:lstStyle/>
        <a:p>
          <a:endParaRPr lang="de-DE"/>
        </a:p>
      </dgm:t>
    </dgm:pt>
    <dgm:pt modelId="{0AE43D97-CDFB-4E9F-8B23-FF3F3173E9C9}" type="sibTrans" cxnId="{EC4277FA-4CB8-4C96-806A-656307C8BC8B}">
      <dgm:prSet/>
      <dgm:spPr/>
      <dgm:t>
        <a:bodyPr/>
        <a:lstStyle/>
        <a:p>
          <a:endParaRPr lang="de-DE"/>
        </a:p>
      </dgm:t>
    </dgm:pt>
    <dgm:pt modelId="{7F1B59BC-8BD8-4505-86A1-A08C02B3AD22}">
      <dgm:prSet phldrT="[Text]" custT="1"/>
      <dgm:spPr/>
      <dgm:t>
        <a:bodyPr/>
        <a:lstStyle/>
        <a:p>
          <a:r>
            <a:rPr lang="de-DE" sz="1800" dirty="0" err="1"/>
            <a:t>UrheberIn</a:t>
          </a:r>
          <a:r>
            <a:rPr lang="de-DE" sz="1800" dirty="0"/>
            <a:t> (wie selber genannt, auch Link)</a:t>
          </a:r>
        </a:p>
      </dgm:t>
    </dgm:pt>
    <dgm:pt modelId="{0A2FC1E8-FA48-4516-8279-F9770E14803E}" type="parTrans" cxnId="{4759725C-9D0B-4418-850B-0FC3E24D1040}">
      <dgm:prSet/>
      <dgm:spPr/>
      <dgm:t>
        <a:bodyPr/>
        <a:lstStyle/>
        <a:p>
          <a:endParaRPr lang="de-DE"/>
        </a:p>
      </dgm:t>
    </dgm:pt>
    <dgm:pt modelId="{91F68301-1C46-410E-AD26-7517BE18068A}" type="sibTrans" cxnId="{4759725C-9D0B-4418-850B-0FC3E24D1040}">
      <dgm:prSet/>
      <dgm:spPr/>
      <dgm:t>
        <a:bodyPr/>
        <a:lstStyle/>
        <a:p>
          <a:endParaRPr lang="de-DE"/>
        </a:p>
      </dgm:t>
    </dgm:pt>
    <dgm:pt modelId="{D79AF82F-61CC-4DF5-B26A-D50DC64C0A3B}">
      <dgm:prSet phldrT="[Text]" custT="1"/>
      <dgm:spPr/>
      <dgm:t>
        <a:bodyPr/>
        <a:lstStyle/>
        <a:p>
          <a:r>
            <a:rPr lang="de-DE" sz="4800" b="0" cap="none" spc="0" baseline="-10000" dirty="0">
              <a:ln w="0"/>
              <a:effectLst/>
            </a:rPr>
            <a:t>L</a:t>
          </a:r>
        </a:p>
      </dgm:t>
    </dgm:pt>
    <dgm:pt modelId="{5CB9045E-BCC1-42E7-B0C3-B4CA28454BE4}" type="parTrans" cxnId="{B777EC45-773E-4594-9D98-4E0F5F6DEF45}">
      <dgm:prSet/>
      <dgm:spPr/>
      <dgm:t>
        <a:bodyPr/>
        <a:lstStyle/>
        <a:p>
          <a:endParaRPr lang="de-DE"/>
        </a:p>
      </dgm:t>
    </dgm:pt>
    <dgm:pt modelId="{C05E8176-7720-4467-95F9-F6FC5DEA40F7}" type="sibTrans" cxnId="{B777EC45-773E-4594-9D98-4E0F5F6DEF45}">
      <dgm:prSet/>
      <dgm:spPr/>
      <dgm:t>
        <a:bodyPr/>
        <a:lstStyle/>
        <a:p>
          <a:endParaRPr lang="de-DE"/>
        </a:p>
      </dgm:t>
    </dgm:pt>
    <dgm:pt modelId="{FAB83D6B-8BFE-4A6F-88E2-8155E4A3223E}">
      <dgm:prSet phldrT="[Text]" custT="1"/>
      <dgm:spPr/>
      <dgm:t>
        <a:bodyPr/>
        <a:lstStyle/>
        <a:p>
          <a:r>
            <a:rPr lang="de-DE" sz="1800" dirty="0"/>
            <a:t>Lizenz (wie gefunden, Versionsnummer wird angegeben, ggf. Länderzusatz wie DE)</a:t>
          </a:r>
        </a:p>
      </dgm:t>
    </dgm:pt>
    <dgm:pt modelId="{56FD07D9-5BA2-4DE7-9DB0-4BB076235C69}" type="parTrans" cxnId="{A90373E5-F905-48CC-B8BD-DD819C12DB30}">
      <dgm:prSet/>
      <dgm:spPr/>
      <dgm:t>
        <a:bodyPr/>
        <a:lstStyle/>
        <a:p>
          <a:endParaRPr lang="de-DE"/>
        </a:p>
      </dgm:t>
    </dgm:pt>
    <dgm:pt modelId="{D3863BA2-8939-4EA3-8E40-2E2245EF3043}" type="sibTrans" cxnId="{A90373E5-F905-48CC-B8BD-DD819C12DB30}">
      <dgm:prSet/>
      <dgm:spPr/>
      <dgm:t>
        <a:bodyPr/>
        <a:lstStyle/>
        <a:p>
          <a:endParaRPr lang="de-DE"/>
        </a:p>
      </dgm:t>
    </dgm:pt>
    <dgm:pt modelId="{6888AFCF-7A5B-4D7F-98C0-8D134D918B7A}">
      <dgm:prSet custT="1"/>
      <dgm:spPr/>
      <dgm:t>
        <a:bodyPr/>
        <a:lstStyle/>
        <a:p>
          <a:r>
            <a:rPr lang="de-DE" sz="4800" b="0" cap="none" spc="0" baseline="-10000" dirty="0">
              <a:ln w="0"/>
              <a:effectLst/>
            </a:rPr>
            <a:t>L</a:t>
          </a:r>
        </a:p>
      </dgm:t>
    </dgm:pt>
    <dgm:pt modelId="{BC4439C2-20CC-422E-9888-BD75BD7BBD9F}" type="parTrans" cxnId="{A0E9697A-BF3B-4AE0-98DC-6B7F913265BB}">
      <dgm:prSet/>
      <dgm:spPr/>
      <dgm:t>
        <a:bodyPr/>
        <a:lstStyle/>
        <a:p>
          <a:endParaRPr lang="de-DE"/>
        </a:p>
      </dgm:t>
    </dgm:pt>
    <dgm:pt modelId="{29C0C13F-0E24-4A63-BBF5-D3DBA25F201B}" type="sibTrans" cxnId="{A0E9697A-BF3B-4AE0-98DC-6B7F913265BB}">
      <dgm:prSet/>
      <dgm:spPr/>
      <dgm:t>
        <a:bodyPr/>
        <a:lstStyle/>
        <a:p>
          <a:endParaRPr lang="de-DE"/>
        </a:p>
      </dgm:t>
    </dgm:pt>
    <dgm:pt modelId="{5A11D628-7F3B-4FFF-99BB-CCBD07525E2F}">
      <dgm:prSet custT="1"/>
      <dgm:spPr/>
      <dgm:t>
        <a:bodyPr/>
        <a:lstStyle/>
        <a:p>
          <a:r>
            <a:rPr lang="de-DE" sz="4800" b="0" cap="none" spc="0" baseline="-10000" dirty="0">
              <a:ln w="0"/>
              <a:effectLst/>
            </a:rPr>
            <a:t>U</a:t>
          </a:r>
        </a:p>
      </dgm:t>
    </dgm:pt>
    <dgm:pt modelId="{182C2DCC-1E85-43AF-A7E8-C49BD9D8B602}" type="parTrans" cxnId="{532C5C19-1209-4D77-8644-6CF035F0E1AD}">
      <dgm:prSet/>
      <dgm:spPr/>
      <dgm:t>
        <a:bodyPr/>
        <a:lstStyle/>
        <a:p>
          <a:endParaRPr lang="de-DE"/>
        </a:p>
      </dgm:t>
    </dgm:pt>
    <dgm:pt modelId="{F2794EED-5F7C-4B05-B91B-A200E4AFADAC}" type="sibTrans" cxnId="{532C5C19-1209-4D77-8644-6CF035F0E1AD}">
      <dgm:prSet/>
      <dgm:spPr/>
      <dgm:t>
        <a:bodyPr/>
        <a:lstStyle/>
        <a:p>
          <a:endParaRPr lang="de-DE"/>
        </a:p>
      </dgm:t>
    </dgm:pt>
    <dgm:pt modelId="{B71BBA92-AF5C-40CF-8CDA-9B3DE74FF8E6}">
      <dgm:prSet custT="1"/>
      <dgm:spPr/>
      <dgm:t>
        <a:bodyPr/>
        <a:lstStyle/>
        <a:p>
          <a:r>
            <a:rPr lang="de-DE" sz="4800" b="0" cap="none" spc="0" baseline="-10000" dirty="0">
              <a:ln w="0"/>
              <a:effectLst/>
            </a:rPr>
            <a:t>V</a:t>
          </a:r>
        </a:p>
      </dgm:t>
    </dgm:pt>
    <dgm:pt modelId="{913F3400-98A3-4F11-B13C-A78B4654B125}" type="parTrans" cxnId="{DA074BC4-1519-4DBC-BAA6-7D7F66A7FBAE}">
      <dgm:prSet/>
      <dgm:spPr/>
      <dgm:t>
        <a:bodyPr/>
        <a:lstStyle/>
        <a:p>
          <a:endParaRPr lang="de-DE"/>
        </a:p>
      </dgm:t>
    </dgm:pt>
    <dgm:pt modelId="{8792D7E9-26B0-4F5D-A3B0-5F8187C0C6D1}" type="sibTrans" cxnId="{DA074BC4-1519-4DBC-BAA6-7D7F66A7FBAE}">
      <dgm:prSet/>
      <dgm:spPr/>
      <dgm:t>
        <a:bodyPr/>
        <a:lstStyle/>
        <a:p>
          <a:endParaRPr lang="de-DE"/>
        </a:p>
      </dgm:t>
    </dgm:pt>
    <dgm:pt modelId="{75465663-1257-4237-A339-B07932BF41C8}">
      <dgm:prSet custT="1"/>
      <dgm:spPr/>
      <dgm:t>
        <a:bodyPr/>
        <a:lstStyle/>
        <a:p>
          <a:r>
            <a:rPr lang="de-DE" sz="1600" dirty="0"/>
            <a:t>Link zur Lizenz (2 Möglichkeiten: </a:t>
          </a:r>
          <a:r>
            <a:rPr lang="de-DE" sz="1600" dirty="0">
              <a:hlinkClick xmlns:r="http://schemas.openxmlformats.org/officeDocument/2006/relationships" r:id="rId1"/>
            </a:rPr>
            <a:t>rechtsverbind-</a:t>
          </a:r>
          <a:r>
            <a:rPr lang="de-DE" sz="1600" dirty="0" err="1">
              <a:hlinkClick xmlns:r="http://schemas.openxmlformats.org/officeDocument/2006/relationships" r:id="rId1"/>
            </a:rPr>
            <a:t>licher</a:t>
          </a:r>
          <a:r>
            <a:rPr lang="de-DE" sz="1600" dirty="0"/>
            <a:t> Text oder </a:t>
          </a:r>
          <a:r>
            <a:rPr lang="de-DE" sz="1600" dirty="0">
              <a:hlinkClick xmlns:r="http://schemas.openxmlformats.org/officeDocument/2006/relationships" r:id="rId2"/>
            </a:rPr>
            <a:t>vereinfachte Zusammenfassung</a:t>
          </a:r>
          <a:r>
            <a:rPr lang="de-DE" sz="1600" dirty="0"/>
            <a:t>)</a:t>
          </a:r>
        </a:p>
      </dgm:t>
    </dgm:pt>
    <dgm:pt modelId="{5DDB3EEB-2309-4F51-A898-D6346E019FA7}" type="parTrans" cxnId="{B6FBD7D3-F16C-4870-9E14-4B469A749C6C}">
      <dgm:prSet/>
      <dgm:spPr/>
      <dgm:t>
        <a:bodyPr/>
        <a:lstStyle/>
        <a:p>
          <a:endParaRPr lang="de-DE"/>
        </a:p>
      </dgm:t>
    </dgm:pt>
    <dgm:pt modelId="{08A7F9FE-590D-4E87-B2FF-3AC059FA8A75}" type="sibTrans" cxnId="{B6FBD7D3-F16C-4870-9E14-4B469A749C6C}">
      <dgm:prSet/>
      <dgm:spPr/>
      <dgm:t>
        <a:bodyPr/>
        <a:lstStyle/>
        <a:p>
          <a:endParaRPr lang="de-DE"/>
        </a:p>
      </dgm:t>
    </dgm:pt>
    <dgm:pt modelId="{6857A6D1-59EF-45F7-B5CD-31FDED910DCC}">
      <dgm:prSet custT="1"/>
      <dgm:spPr/>
      <dgm:t>
        <a:bodyPr/>
        <a:lstStyle/>
        <a:p>
          <a:r>
            <a:rPr lang="de-DE" sz="1800" dirty="0"/>
            <a:t>Ursprungsort (meist angegeben mit einem Link)</a:t>
          </a:r>
        </a:p>
      </dgm:t>
    </dgm:pt>
    <dgm:pt modelId="{1E0F8944-01ED-4647-BC6E-444DC934F770}" type="parTrans" cxnId="{F2A4D8F9-A7A3-4CD7-9CBD-87E3440FD82B}">
      <dgm:prSet/>
      <dgm:spPr/>
      <dgm:t>
        <a:bodyPr/>
        <a:lstStyle/>
        <a:p>
          <a:endParaRPr lang="de-DE"/>
        </a:p>
      </dgm:t>
    </dgm:pt>
    <dgm:pt modelId="{4E17565D-F062-4A76-A645-3C5D506FBEDC}" type="sibTrans" cxnId="{F2A4D8F9-A7A3-4CD7-9CBD-87E3440FD82B}">
      <dgm:prSet/>
      <dgm:spPr/>
      <dgm:t>
        <a:bodyPr/>
        <a:lstStyle/>
        <a:p>
          <a:endParaRPr lang="de-DE"/>
        </a:p>
      </dgm:t>
    </dgm:pt>
    <dgm:pt modelId="{8B2D657E-0E35-494A-ABD8-673BC772742C}">
      <dgm:prSet custT="1"/>
      <dgm:spPr/>
      <dgm:t>
        <a:bodyPr/>
        <a:lstStyle/>
        <a:p>
          <a:r>
            <a:rPr lang="de-DE" sz="1600" dirty="0"/>
            <a:t>Veränderungen müssen angegeben werden (z.B. Bild zugeschnitten, Übersetzung aus Englischen)</a:t>
          </a:r>
        </a:p>
      </dgm:t>
    </dgm:pt>
    <dgm:pt modelId="{71507498-9692-4255-8EB8-241055FCDF58}" type="parTrans" cxnId="{63D4CA29-9F5D-46C6-A878-803E511A1918}">
      <dgm:prSet/>
      <dgm:spPr/>
      <dgm:t>
        <a:bodyPr/>
        <a:lstStyle/>
        <a:p>
          <a:endParaRPr lang="de-DE"/>
        </a:p>
      </dgm:t>
    </dgm:pt>
    <dgm:pt modelId="{1AB94BCC-0E49-4ED3-AED8-E0928DCF956F}" type="sibTrans" cxnId="{63D4CA29-9F5D-46C6-A878-803E511A1918}">
      <dgm:prSet/>
      <dgm:spPr/>
      <dgm:t>
        <a:bodyPr/>
        <a:lstStyle/>
        <a:p>
          <a:endParaRPr lang="de-DE"/>
        </a:p>
      </dgm:t>
    </dgm:pt>
    <dgm:pt modelId="{213DBFF2-2945-4FBB-82EB-963DC0D29C02}" type="pres">
      <dgm:prSet presAssocID="{8D1F496B-363E-487C-935C-DD5D9379C8B3}" presName="linearFlow" presStyleCnt="0">
        <dgm:presLayoutVars>
          <dgm:dir/>
          <dgm:animLvl val="lvl"/>
          <dgm:resizeHandles val="exact"/>
        </dgm:presLayoutVars>
      </dgm:prSet>
      <dgm:spPr/>
    </dgm:pt>
    <dgm:pt modelId="{E7BE76C4-D330-456C-986E-A3D5DA533071}" type="pres">
      <dgm:prSet presAssocID="{53A5E34C-FE08-4870-A5DF-3187DEFE9549}" presName="composite" presStyleCnt="0"/>
      <dgm:spPr/>
    </dgm:pt>
    <dgm:pt modelId="{0336B59C-CE0E-4BCE-9F3C-A19633A9B3F5}" type="pres">
      <dgm:prSet presAssocID="{53A5E34C-FE08-4870-A5DF-3187DEFE9549}" presName="parentText" presStyleLbl="alignNode1" presStyleIdx="0" presStyleCnt="6">
        <dgm:presLayoutVars>
          <dgm:chMax val="1"/>
          <dgm:bulletEnabled val="1"/>
        </dgm:presLayoutVars>
      </dgm:prSet>
      <dgm:spPr/>
    </dgm:pt>
    <dgm:pt modelId="{1D8B769D-DB43-4A5F-93B4-EF951894A6B7}" type="pres">
      <dgm:prSet presAssocID="{53A5E34C-FE08-4870-A5DF-3187DEFE9549}" presName="descendantText" presStyleLbl="alignAcc1" presStyleIdx="0" presStyleCnt="6">
        <dgm:presLayoutVars>
          <dgm:bulletEnabled val="1"/>
        </dgm:presLayoutVars>
      </dgm:prSet>
      <dgm:spPr/>
    </dgm:pt>
    <dgm:pt modelId="{60AB23AB-FB1C-476C-9EBE-0CD1D76E29C7}" type="pres">
      <dgm:prSet presAssocID="{E28A534F-8207-478A-A22D-6E6942C1136E}" presName="sp" presStyleCnt="0"/>
      <dgm:spPr/>
    </dgm:pt>
    <dgm:pt modelId="{36B6B76C-05C0-42AF-B1DD-3CC34F420A11}" type="pres">
      <dgm:prSet presAssocID="{FADCD8FF-6D94-47E3-8C5E-4933AFD1AE3F}" presName="composite" presStyleCnt="0"/>
      <dgm:spPr/>
    </dgm:pt>
    <dgm:pt modelId="{64281B3E-7924-46EF-AD81-1EBE1199F945}" type="pres">
      <dgm:prSet presAssocID="{FADCD8FF-6D94-47E3-8C5E-4933AFD1AE3F}" presName="parentText" presStyleLbl="alignNode1" presStyleIdx="1" presStyleCnt="6">
        <dgm:presLayoutVars>
          <dgm:chMax val="1"/>
          <dgm:bulletEnabled val="1"/>
        </dgm:presLayoutVars>
      </dgm:prSet>
      <dgm:spPr/>
    </dgm:pt>
    <dgm:pt modelId="{B5317968-EC70-4859-BB28-45EC7C51E2E7}" type="pres">
      <dgm:prSet presAssocID="{FADCD8FF-6D94-47E3-8C5E-4933AFD1AE3F}" presName="descendantText" presStyleLbl="alignAcc1" presStyleIdx="1" presStyleCnt="6">
        <dgm:presLayoutVars>
          <dgm:bulletEnabled val="1"/>
        </dgm:presLayoutVars>
      </dgm:prSet>
      <dgm:spPr/>
    </dgm:pt>
    <dgm:pt modelId="{45332B70-D370-458B-B74B-36023AF81EA8}" type="pres">
      <dgm:prSet presAssocID="{0AE43D97-CDFB-4E9F-8B23-FF3F3173E9C9}" presName="sp" presStyleCnt="0"/>
      <dgm:spPr/>
    </dgm:pt>
    <dgm:pt modelId="{ACF54CA9-8F5D-4974-A1D8-BC8B19E96435}" type="pres">
      <dgm:prSet presAssocID="{D79AF82F-61CC-4DF5-B26A-D50DC64C0A3B}" presName="composite" presStyleCnt="0"/>
      <dgm:spPr/>
    </dgm:pt>
    <dgm:pt modelId="{19B744F3-7BB7-46FC-8B3D-2D986F6EA770}" type="pres">
      <dgm:prSet presAssocID="{D79AF82F-61CC-4DF5-B26A-D50DC64C0A3B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5C422CA0-E6C6-4076-8139-81F89C40FBD6}" type="pres">
      <dgm:prSet presAssocID="{D79AF82F-61CC-4DF5-B26A-D50DC64C0A3B}" presName="descendantText" presStyleLbl="alignAcc1" presStyleIdx="2" presStyleCnt="6">
        <dgm:presLayoutVars>
          <dgm:bulletEnabled val="1"/>
        </dgm:presLayoutVars>
      </dgm:prSet>
      <dgm:spPr/>
    </dgm:pt>
    <dgm:pt modelId="{C49ACA01-8292-4477-9B49-561B0574771E}" type="pres">
      <dgm:prSet presAssocID="{C05E8176-7720-4467-95F9-F6FC5DEA40F7}" presName="sp" presStyleCnt="0"/>
      <dgm:spPr/>
    </dgm:pt>
    <dgm:pt modelId="{21CA6511-9EA6-4C3C-A8F1-300B5EB537DB}" type="pres">
      <dgm:prSet presAssocID="{6888AFCF-7A5B-4D7F-98C0-8D134D918B7A}" presName="composite" presStyleCnt="0"/>
      <dgm:spPr/>
    </dgm:pt>
    <dgm:pt modelId="{486337C8-7E14-4AF5-BCA2-39456DFE9FDD}" type="pres">
      <dgm:prSet presAssocID="{6888AFCF-7A5B-4D7F-98C0-8D134D918B7A}" presName="parentText" presStyleLbl="alignNode1" presStyleIdx="3" presStyleCnt="6" custLinFactNeighborX="-28735" custLinFactNeighborY="0">
        <dgm:presLayoutVars>
          <dgm:chMax val="1"/>
          <dgm:bulletEnabled val="1"/>
        </dgm:presLayoutVars>
      </dgm:prSet>
      <dgm:spPr/>
    </dgm:pt>
    <dgm:pt modelId="{BCE5E397-D7D2-450B-8FD5-6D2371A122D5}" type="pres">
      <dgm:prSet presAssocID="{6888AFCF-7A5B-4D7F-98C0-8D134D918B7A}" presName="descendantText" presStyleLbl="alignAcc1" presStyleIdx="3" presStyleCnt="6">
        <dgm:presLayoutVars>
          <dgm:bulletEnabled val="1"/>
        </dgm:presLayoutVars>
      </dgm:prSet>
      <dgm:spPr/>
    </dgm:pt>
    <dgm:pt modelId="{CFA4226B-570E-476F-AF39-A0A36B88188F}" type="pres">
      <dgm:prSet presAssocID="{29C0C13F-0E24-4A63-BBF5-D3DBA25F201B}" presName="sp" presStyleCnt="0"/>
      <dgm:spPr/>
    </dgm:pt>
    <dgm:pt modelId="{9BBAD4CC-0E98-4926-B234-24EB21A87252}" type="pres">
      <dgm:prSet presAssocID="{5A11D628-7F3B-4FFF-99BB-CCBD07525E2F}" presName="composite" presStyleCnt="0"/>
      <dgm:spPr/>
    </dgm:pt>
    <dgm:pt modelId="{9D0A6563-0D56-4763-B2FF-42F9AAB974B7}" type="pres">
      <dgm:prSet presAssocID="{5A11D628-7F3B-4FFF-99BB-CCBD07525E2F}" presName="parentText" presStyleLbl="alignNode1" presStyleIdx="4" presStyleCnt="6">
        <dgm:presLayoutVars>
          <dgm:chMax val="1"/>
          <dgm:bulletEnabled val="1"/>
        </dgm:presLayoutVars>
      </dgm:prSet>
      <dgm:spPr/>
    </dgm:pt>
    <dgm:pt modelId="{268A86BA-8A6A-4E95-8C87-A5799A2F68D0}" type="pres">
      <dgm:prSet presAssocID="{5A11D628-7F3B-4FFF-99BB-CCBD07525E2F}" presName="descendantText" presStyleLbl="alignAcc1" presStyleIdx="4" presStyleCnt="6">
        <dgm:presLayoutVars>
          <dgm:bulletEnabled val="1"/>
        </dgm:presLayoutVars>
      </dgm:prSet>
      <dgm:spPr/>
    </dgm:pt>
    <dgm:pt modelId="{6E591681-E576-4FAC-8044-E833F88EFA62}" type="pres">
      <dgm:prSet presAssocID="{F2794EED-5F7C-4B05-B91B-A200E4AFADAC}" presName="sp" presStyleCnt="0"/>
      <dgm:spPr/>
    </dgm:pt>
    <dgm:pt modelId="{718C483B-94C5-4F75-8EA7-2BA4A987847C}" type="pres">
      <dgm:prSet presAssocID="{B71BBA92-AF5C-40CF-8CDA-9B3DE74FF8E6}" presName="composite" presStyleCnt="0"/>
      <dgm:spPr/>
    </dgm:pt>
    <dgm:pt modelId="{03C941D4-51A0-45F1-9391-07482EE2B07B}" type="pres">
      <dgm:prSet presAssocID="{B71BBA92-AF5C-40CF-8CDA-9B3DE74FF8E6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994947CE-D647-4EEB-989C-0EB72F19EBB1}" type="pres">
      <dgm:prSet presAssocID="{B71BBA92-AF5C-40CF-8CDA-9B3DE74FF8E6}" presName="descendantText" presStyleLbl="alignAcc1" presStyleIdx="5" presStyleCnt="6">
        <dgm:presLayoutVars>
          <dgm:bulletEnabled val="1"/>
        </dgm:presLayoutVars>
      </dgm:prSet>
      <dgm:spPr/>
    </dgm:pt>
  </dgm:ptLst>
  <dgm:cxnLst>
    <dgm:cxn modelId="{6D171C07-5F60-42C4-A145-68B93B9DBD50}" type="presOf" srcId="{7F1B59BC-8BD8-4505-86A1-A08C02B3AD22}" destId="{B5317968-EC70-4859-BB28-45EC7C51E2E7}" srcOrd="0" destOrd="0" presId="urn:microsoft.com/office/officeart/2005/8/layout/chevron2"/>
    <dgm:cxn modelId="{81DE7218-1AF5-4557-913B-C0B26699E077}" type="presOf" srcId="{FADCD8FF-6D94-47E3-8C5E-4933AFD1AE3F}" destId="{64281B3E-7924-46EF-AD81-1EBE1199F945}" srcOrd="0" destOrd="0" presId="urn:microsoft.com/office/officeart/2005/8/layout/chevron2"/>
    <dgm:cxn modelId="{532C5C19-1209-4D77-8644-6CF035F0E1AD}" srcId="{8D1F496B-363E-487C-935C-DD5D9379C8B3}" destId="{5A11D628-7F3B-4FFF-99BB-CCBD07525E2F}" srcOrd="4" destOrd="0" parTransId="{182C2DCC-1E85-43AF-A7E8-C49BD9D8B602}" sibTransId="{F2794EED-5F7C-4B05-B91B-A200E4AFADAC}"/>
    <dgm:cxn modelId="{F64C6420-0E2E-42CE-A5FF-B8643B74019E}" type="presOf" srcId="{6857A6D1-59EF-45F7-B5CD-31FDED910DCC}" destId="{268A86BA-8A6A-4E95-8C87-A5799A2F68D0}" srcOrd="0" destOrd="0" presId="urn:microsoft.com/office/officeart/2005/8/layout/chevron2"/>
    <dgm:cxn modelId="{63D4CA29-9F5D-46C6-A878-803E511A1918}" srcId="{B71BBA92-AF5C-40CF-8CDA-9B3DE74FF8E6}" destId="{8B2D657E-0E35-494A-ABD8-673BC772742C}" srcOrd="0" destOrd="0" parTransId="{71507498-9692-4255-8EB8-241055FCDF58}" sibTransId="{1AB94BCC-0E49-4ED3-AED8-E0928DCF956F}"/>
    <dgm:cxn modelId="{F9E0E72E-72C4-4E12-9F2B-80EBDC3AE1E5}" srcId="{8D1F496B-363E-487C-935C-DD5D9379C8B3}" destId="{53A5E34C-FE08-4870-A5DF-3187DEFE9549}" srcOrd="0" destOrd="0" parTransId="{6F15DE20-E93F-4D4A-9DF1-6D59B393CD59}" sibTransId="{E28A534F-8207-478A-A22D-6E6942C1136E}"/>
    <dgm:cxn modelId="{4759725C-9D0B-4418-850B-0FC3E24D1040}" srcId="{FADCD8FF-6D94-47E3-8C5E-4933AFD1AE3F}" destId="{7F1B59BC-8BD8-4505-86A1-A08C02B3AD22}" srcOrd="0" destOrd="0" parTransId="{0A2FC1E8-FA48-4516-8279-F9770E14803E}" sibTransId="{91F68301-1C46-410E-AD26-7517BE18068A}"/>
    <dgm:cxn modelId="{B777EC45-773E-4594-9D98-4E0F5F6DEF45}" srcId="{8D1F496B-363E-487C-935C-DD5D9379C8B3}" destId="{D79AF82F-61CC-4DF5-B26A-D50DC64C0A3B}" srcOrd="2" destOrd="0" parTransId="{5CB9045E-BCC1-42E7-B0C3-B4CA28454BE4}" sibTransId="{C05E8176-7720-4467-95F9-F6FC5DEA40F7}"/>
    <dgm:cxn modelId="{5927F751-9ABC-4EA7-BB71-418650E70D7F}" srcId="{53A5E34C-FE08-4870-A5DF-3187DEFE9549}" destId="{71896BC0-876D-4866-AD03-73B87305B969}" srcOrd="0" destOrd="0" parTransId="{678AFE0D-F7C0-448E-A5FE-0B3878467627}" sibTransId="{93373EFA-0C30-45E5-8FC2-FF0F8DDFB440}"/>
    <dgm:cxn modelId="{CDAD4472-487B-4FBF-87FE-6FF63D170E0B}" type="presOf" srcId="{D79AF82F-61CC-4DF5-B26A-D50DC64C0A3B}" destId="{19B744F3-7BB7-46FC-8B3D-2D986F6EA770}" srcOrd="0" destOrd="0" presId="urn:microsoft.com/office/officeart/2005/8/layout/chevron2"/>
    <dgm:cxn modelId="{4B573655-3B41-4324-BB35-062340FF274F}" type="presOf" srcId="{8B2D657E-0E35-494A-ABD8-673BC772742C}" destId="{994947CE-D647-4EEB-989C-0EB72F19EBB1}" srcOrd="0" destOrd="0" presId="urn:microsoft.com/office/officeart/2005/8/layout/chevron2"/>
    <dgm:cxn modelId="{A0E9697A-BF3B-4AE0-98DC-6B7F913265BB}" srcId="{8D1F496B-363E-487C-935C-DD5D9379C8B3}" destId="{6888AFCF-7A5B-4D7F-98C0-8D134D918B7A}" srcOrd="3" destOrd="0" parTransId="{BC4439C2-20CC-422E-9888-BD75BD7BBD9F}" sibTransId="{29C0C13F-0E24-4A63-BBF5-D3DBA25F201B}"/>
    <dgm:cxn modelId="{2F214783-EB51-45A3-9F7C-45FE306793F5}" type="presOf" srcId="{71896BC0-876D-4866-AD03-73B87305B969}" destId="{1D8B769D-DB43-4A5F-93B4-EF951894A6B7}" srcOrd="0" destOrd="0" presId="urn:microsoft.com/office/officeart/2005/8/layout/chevron2"/>
    <dgm:cxn modelId="{222BAAAE-B7FC-49A5-87A0-54DB7A547EFF}" type="presOf" srcId="{6888AFCF-7A5B-4D7F-98C0-8D134D918B7A}" destId="{486337C8-7E14-4AF5-BCA2-39456DFE9FDD}" srcOrd="0" destOrd="0" presId="urn:microsoft.com/office/officeart/2005/8/layout/chevron2"/>
    <dgm:cxn modelId="{F5FDFCBF-CA27-4C03-B299-4132843C7A29}" type="presOf" srcId="{FAB83D6B-8BFE-4A6F-88E2-8155E4A3223E}" destId="{5C422CA0-E6C6-4076-8139-81F89C40FBD6}" srcOrd="0" destOrd="0" presId="urn:microsoft.com/office/officeart/2005/8/layout/chevron2"/>
    <dgm:cxn modelId="{DA074BC4-1519-4DBC-BAA6-7D7F66A7FBAE}" srcId="{8D1F496B-363E-487C-935C-DD5D9379C8B3}" destId="{B71BBA92-AF5C-40CF-8CDA-9B3DE74FF8E6}" srcOrd="5" destOrd="0" parTransId="{913F3400-98A3-4F11-B13C-A78B4654B125}" sibTransId="{8792D7E9-26B0-4F5D-A3B0-5F8187C0C6D1}"/>
    <dgm:cxn modelId="{9834AFC8-C541-4FAA-A37F-8156AC019D1A}" type="presOf" srcId="{8D1F496B-363E-487C-935C-DD5D9379C8B3}" destId="{213DBFF2-2945-4FBB-82EB-963DC0D29C02}" srcOrd="0" destOrd="0" presId="urn:microsoft.com/office/officeart/2005/8/layout/chevron2"/>
    <dgm:cxn modelId="{AADAF2CF-8421-4F4F-A943-C755F723E20F}" type="presOf" srcId="{5A11D628-7F3B-4FFF-99BB-CCBD07525E2F}" destId="{9D0A6563-0D56-4763-B2FF-42F9AAB974B7}" srcOrd="0" destOrd="0" presId="urn:microsoft.com/office/officeart/2005/8/layout/chevron2"/>
    <dgm:cxn modelId="{B6FBD7D3-F16C-4870-9E14-4B469A749C6C}" srcId="{6888AFCF-7A5B-4D7F-98C0-8D134D918B7A}" destId="{75465663-1257-4237-A339-B07932BF41C8}" srcOrd="0" destOrd="0" parTransId="{5DDB3EEB-2309-4F51-A898-D6346E019FA7}" sibTransId="{08A7F9FE-590D-4E87-B2FF-3AC059FA8A75}"/>
    <dgm:cxn modelId="{5F7A4CD6-5FD1-4EFE-A7AD-05FCA5179ECE}" type="presOf" srcId="{75465663-1257-4237-A339-B07932BF41C8}" destId="{BCE5E397-D7D2-450B-8FD5-6D2371A122D5}" srcOrd="0" destOrd="0" presId="urn:microsoft.com/office/officeart/2005/8/layout/chevron2"/>
    <dgm:cxn modelId="{A90373E5-F905-48CC-B8BD-DD819C12DB30}" srcId="{D79AF82F-61CC-4DF5-B26A-D50DC64C0A3B}" destId="{FAB83D6B-8BFE-4A6F-88E2-8155E4A3223E}" srcOrd="0" destOrd="0" parTransId="{56FD07D9-5BA2-4DE7-9DB0-4BB076235C69}" sibTransId="{D3863BA2-8939-4EA3-8E40-2E2245EF3043}"/>
    <dgm:cxn modelId="{B065C6E7-634B-41EF-8588-BF3EE17BB81F}" type="presOf" srcId="{B71BBA92-AF5C-40CF-8CDA-9B3DE74FF8E6}" destId="{03C941D4-51A0-45F1-9391-07482EE2B07B}" srcOrd="0" destOrd="0" presId="urn:microsoft.com/office/officeart/2005/8/layout/chevron2"/>
    <dgm:cxn modelId="{F2A4D8F9-A7A3-4CD7-9CBD-87E3440FD82B}" srcId="{5A11D628-7F3B-4FFF-99BB-CCBD07525E2F}" destId="{6857A6D1-59EF-45F7-B5CD-31FDED910DCC}" srcOrd="0" destOrd="0" parTransId="{1E0F8944-01ED-4647-BC6E-444DC934F770}" sibTransId="{4E17565D-F062-4A76-A645-3C5D506FBEDC}"/>
    <dgm:cxn modelId="{EC4277FA-4CB8-4C96-806A-656307C8BC8B}" srcId="{8D1F496B-363E-487C-935C-DD5D9379C8B3}" destId="{FADCD8FF-6D94-47E3-8C5E-4933AFD1AE3F}" srcOrd="1" destOrd="0" parTransId="{DACB6761-172B-4C72-86D4-2590F629F64C}" sibTransId="{0AE43D97-CDFB-4E9F-8B23-FF3F3173E9C9}"/>
    <dgm:cxn modelId="{A3608DFF-4A62-490F-BA21-9B043673F201}" type="presOf" srcId="{53A5E34C-FE08-4870-A5DF-3187DEFE9549}" destId="{0336B59C-CE0E-4BCE-9F3C-A19633A9B3F5}" srcOrd="0" destOrd="0" presId="urn:microsoft.com/office/officeart/2005/8/layout/chevron2"/>
    <dgm:cxn modelId="{760D46C6-E124-43DC-9419-3D18878BBF96}" type="presParOf" srcId="{213DBFF2-2945-4FBB-82EB-963DC0D29C02}" destId="{E7BE76C4-D330-456C-986E-A3D5DA533071}" srcOrd="0" destOrd="0" presId="urn:microsoft.com/office/officeart/2005/8/layout/chevron2"/>
    <dgm:cxn modelId="{3BA290F6-A979-4916-A1EE-A69994925FD6}" type="presParOf" srcId="{E7BE76C4-D330-456C-986E-A3D5DA533071}" destId="{0336B59C-CE0E-4BCE-9F3C-A19633A9B3F5}" srcOrd="0" destOrd="0" presId="urn:microsoft.com/office/officeart/2005/8/layout/chevron2"/>
    <dgm:cxn modelId="{8F4231C5-F19D-48E3-ABA1-CDE747AD3FFE}" type="presParOf" srcId="{E7BE76C4-D330-456C-986E-A3D5DA533071}" destId="{1D8B769D-DB43-4A5F-93B4-EF951894A6B7}" srcOrd="1" destOrd="0" presId="urn:microsoft.com/office/officeart/2005/8/layout/chevron2"/>
    <dgm:cxn modelId="{E4024DDE-501E-4592-A9A6-D466EE2009CD}" type="presParOf" srcId="{213DBFF2-2945-4FBB-82EB-963DC0D29C02}" destId="{60AB23AB-FB1C-476C-9EBE-0CD1D76E29C7}" srcOrd="1" destOrd="0" presId="urn:microsoft.com/office/officeart/2005/8/layout/chevron2"/>
    <dgm:cxn modelId="{4C7623D0-DBC7-42EF-B6A9-C85F7B4BF2F9}" type="presParOf" srcId="{213DBFF2-2945-4FBB-82EB-963DC0D29C02}" destId="{36B6B76C-05C0-42AF-B1DD-3CC34F420A11}" srcOrd="2" destOrd="0" presId="urn:microsoft.com/office/officeart/2005/8/layout/chevron2"/>
    <dgm:cxn modelId="{B4C0E142-6841-4FF0-9274-9040E48F5BE8}" type="presParOf" srcId="{36B6B76C-05C0-42AF-B1DD-3CC34F420A11}" destId="{64281B3E-7924-46EF-AD81-1EBE1199F945}" srcOrd="0" destOrd="0" presId="urn:microsoft.com/office/officeart/2005/8/layout/chevron2"/>
    <dgm:cxn modelId="{D7D63732-FE9D-4CC9-B024-01957F9B616D}" type="presParOf" srcId="{36B6B76C-05C0-42AF-B1DD-3CC34F420A11}" destId="{B5317968-EC70-4859-BB28-45EC7C51E2E7}" srcOrd="1" destOrd="0" presId="urn:microsoft.com/office/officeart/2005/8/layout/chevron2"/>
    <dgm:cxn modelId="{BB888E03-2F07-4DC2-B507-7479B3171FFB}" type="presParOf" srcId="{213DBFF2-2945-4FBB-82EB-963DC0D29C02}" destId="{45332B70-D370-458B-B74B-36023AF81EA8}" srcOrd="3" destOrd="0" presId="urn:microsoft.com/office/officeart/2005/8/layout/chevron2"/>
    <dgm:cxn modelId="{4ED3BA66-F3AA-4C48-AA87-2C5D9DE05A5B}" type="presParOf" srcId="{213DBFF2-2945-4FBB-82EB-963DC0D29C02}" destId="{ACF54CA9-8F5D-4974-A1D8-BC8B19E96435}" srcOrd="4" destOrd="0" presId="urn:microsoft.com/office/officeart/2005/8/layout/chevron2"/>
    <dgm:cxn modelId="{64E2C840-66BC-47CC-947B-A332AC3B76F9}" type="presParOf" srcId="{ACF54CA9-8F5D-4974-A1D8-BC8B19E96435}" destId="{19B744F3-7BB7-46FC-8B3D-2D986F6EA770}" srcOrd="0" destOrd="0" presId="urn:microsoft.com/office/officeart/2005/8/layout/chevron2"/>
    <dgm:cxn modelId="{0104513C-63AA-4B27-A454-6F86D3375E64}" type="presParOf" srcId="{ACF54CA9-8F5D-4974-A1D8-BC8B19E96435}" destId="{5C422CA0-E6C6-4076-8139-81F89C40FBD6}" srcOrd="1" destOrd="0" presId="urn:microsoft.com/office/officeart/2005/8/layout/chevron2"/>
    <dgm:cxn modelId="{4CB46D4E-F130-4C02-BE65-DBBB7A9C63A4}" type="presParOf" srcId="{213DBFF2-2945-4FBB-82EB-963DC0D29C02}" destId="{C49ACA01-8292-4477-9B49-561B0574771E}" srcOrd="5" destOrd="0" presId="urn:microsoft.com/office/officeart/2005/8/layout/chevron2"/>
    <dgm:cxn modelId="{3E4EFFD9-7A30-4552-A9C4-B5CCF3D0F3BB}" type="presParOf" srcId="{213DBFF2-2945-4FBB-82EB-963DC0D29C02}" destId="{21CA6511-9EA6-4C3C-A8F1-300B5EB537DB}" srcOrd="6" destOrd="0" presId="urn:microsoft.com/office/officeart/2005/8/layout/chevron2"/>
    <dgm:cxn modelId="{E3EF39B8-AF56-448F-91A7-01911E3C5643}" type="presParOf" srcId="{21CA6511-9EA6-4C3C-A8F1-300B5EB537DB}" destId="{486337C8-7E14-4AF5-BCA2-39456DFE9FDD}" srcOrd="0" destOrd="0" presId="urn:microsoft.com/office/officeart/2005/8/layout/chevron2"/>
    <dgm:cxn modelId="{0D601062-30F1-4A07-BC66-F10D245C8F6F}" type="presParOf" srcId="{21CA6511-9EA6-4C3C-A8F1-300B5EB537DB}" destId="{BCE5E397-D7D2-450B-8FD5-6D2371A122D5}" srcOrd="1" destOrd="0" presId="urn:microsoft.com/office/officeart/2005/8/layout/chevron2"/>
    <dgm:cxn modelId="{F6EC9746-337C-4C94-A378-2BC842149EF8}" type="presParOf" srcId="{213DBFF2-2945-4FBB-82EB-963DC0D29C02}" destId="{CFA4226B-570E-476F-AF39-A0A36B88188F}" srcOrd="7" destOrd="0" presId="urn:microsoft.com/office/officeart/2005/8/layout/chevron2"/>
    <dgm:cxn modelId="{8DFC4F82-EC0F-4ECE-976B-99867DAFDF7E}" type="presParOf" srcId="{213DBFF2-2945-4FBB-82EB-963DC0D29C02}" destId="{9BBAD4CC-0E98-4926-B234-24EB21A87252}" srcOrd="8" destOrd="0" presId="urn:microsoft.com/office/officeart/2005/8/layout/chevron2"/>
    <dgm:cxn modelId="{52033AE2-759C-461C-ABF6-031B061D7C94}" type="presParOf" srcId="{9BBAD4CC-0E98-4926-B234-24EB21A87252}" destId="{9D0A6563-0D56-4763-B2FF-42F9AAB974B7}" srcOrd="0" destOrd="0" presId="urn:microsoft.com/office/officeart/2005/8/layout/chevron2"/>
    <dgm:cxn modelId="{CD3B3D60-15D5-48BB-9C59-016E9F18327B}" type="presParOf" srcId="{9BBAD4CC-0E98-4926-B234-24EB21A87252}" destId="{268A86BA-8A6A-4E95-8C87-A5799A2F68D0}" srcOrd="1" destOrd="0" presId="urn:microsoft.com/office/officeart/2005/8/layout/chevron2"/>
    <dgm:cxn modelId="{A6E53683-EA6E-41F7-912A-0039E301C2E2}" type="presParOf" srcId="{213DBFF2-2945-4FBB-82EB-963DC0D29C02}" destId="{6E591681-E576-4FAC-8044-E833F88EFA62}" srcOrd="9" destOrd="0" presId="urn:microsoft.com/office/officeart/2005/8/layout/chevron2"/>
    <dgm:cxn modelId="{0436509F-1705-43F4-AACF-111AA5D5468C}" type="presParOf" srcId="{213DBFF2-2945-4FBB-82EB-963DC0D29C02}" destId="{718C483B-94C5-4F75-8EA7-2BA4A987847C}" srcOrd="10" destOrd="0" presId="urn:microsoft.com/office/officeart/2005/8/layout/chevron2"/>
    <dgm:cxn modelId="{0F82298F-293E-447C-99E3-4C8D82C47967}" type="presParOf" srcId="{718C483B-94C5-4F75-8EA7-2BA4A987847C}" destId="{03C941D4-51A0-45F1-9391-07482EE2B07B}" srcOrd="0" destOrd="0" presId="urn:microsoft.com/office/officeart/2005/8/layout/chevron2"/>
    <dgm:cxn modelId="{61989108-4F5F-438B-B054-18DA7B3C87EB}" type="presParOf" srcId="{718C483B-94C5-4F75-8EA7-2BA4A987847C}" destId="{994947CE-D647-4EEB-989C-0EB72F19EBB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36B59C-CE0E-4BCE-9F3C-A19633A9B3F5}">
      <dsp:nvSpPr>
        <dsp:cNvPr id="0" name=""/>
        <dsp:cNvSpPr/>
      </dsp:nvSpPr>
      <dsp:spPr>
        <a:xfrm rot="5400000">
          <a:off x="-164561" y="169453"/>
          <a:ext cx="1097075" cy="767952"/>
        </a:xfrm>
        <a:prstGeom prst="chevron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800" b="0" kern="1200" cap="none" spc="0" baseline="-10000" dirty="0">
              <a:ln w="0"/>
              <a:effectLst/>
            </a:rPr>
            <a:t>T</a:t>
          </a:r>
        </a:p>
      </dsp:txBody>
      <dsp:txXfrm rot="-5400000">
        <a:off x="1" y="388867"/>
        <a:ext cx="767952" cy="329123"/>
      </dsp:txXfrm>
    </dsp:sp>
    <dsp:sp modelId="{1D8B769D-DB43-4A5F-93B4-EF951894A6B7}">
      <dsp:nvSpPr>
        <dsp:cNvPr id="0" name=""/>
        <dsp:cNvSpPr/>
      </dsp:nvSpPr>
      <dsp:spPr>
        <a:xfrm rot="5400000">
          <a:off x="2630543" y="-1857699"/>
          <a:ext cx="713474" cy="443865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/>
            <a:t>Titel (eventuell mit Beschreibung des Mediums: Bild; ab 4.0 keine Pflicht)</a:t>
          </a:r>
        </a:p>
      </dsp:txBody>
      <dsp:txXfrm rot="-5400000">
        <a:off x="767953" y="39720"/>
        <a:ext cx="4403827" cy="643816"/>
      </dsp:txXfrm>
    </dsp:sp>
    <dsp:sp modelId="{64281B3E-7924-46EF-AD81-1EBE1199F945}">
      <dsp:nvSpPr>
        <dsp:cNvPr id="0" name=""/>
        <dsp:cNvSpPr/>
      </dsp:nvSpPr>
      <dsp:spPr>
        <a:xfrm rot="5400000">
          <a:off x="-164561" y="1170367"/>
          <a:ext cx="1097075" cy="767952"/>
        </a:xfrm>
        <a:prstGeom prst="chevron">
          <a:avLst/>
        </a:prstGeom>
        <a:gradFill rotWithShape="0">
          <a:gsLst>
            <a:gs pos="0">
              <a:schemeClr val="accent1">
                <a:shade val="50000"/>
                <a:hueOff val="111419"/>
                <a:satOff val="2985"/>
                <a:lumOff val="1315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50000"/>
                <a:hueOff val="111419"/>
                <a:satOff val="2985"/>
                <a:lumOff val="1315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50000"/>
                <a:hueOff val="111419"/>
                <a:satOff val="2985"/>
                <a:lumOff val="1315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50000"/>
              <a:hueOff val="111419"/>
              <a:satOff val="2985"/>
              <a:lumOff val="1315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800" b="0" kern="1200" cap="none" spc="0" baseline="-10000" dirty="0">
              <a:ln w="0"/>
              <a:effectLst/>
            </a:rPr>
            <a:t>U</a:t>
          </a:r>
        </a:p>
      </dsp:txBody>
      <dsp:txXfrm rot="-5400000">
        <a:off x="1" y="1389781"/>
        <a:ext cx="767952" cy="329123"/>
      </dsp:txXfrm>
    </dsp:sp>
    <dsp:sp modelId="{B5317968-EC70-4859-BB28-45EC7C51E2E7}">
      <dsp:nvSpPr>
        <dsp:cNvPr id="0" name=""/>
        <dsp:cNvSpPr/>
      </dsp:nvSpPr>
      <dsp:spPr>
        <a:xfrm rot="5400000">
          <a:off x="2630731" y="-856971"/>
          <a:ext cx="713099" cy="443865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111419"/>
              <a:satOff val="2985"/>
              <a:lumOff val="1315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 err="1"/>
            <a:t>UrheberIn</a:t>
          </a:r>
          <a:r>
            <a:rPr lang="de-DE" sz="1800" kern="1200" dirty="0"/>
            <a:t> (wie selber genannt, auch Link)</a:t>
          </a:r>
        </a:p>
      </dsp:txBody>
      <dsp:txXfrm rot="-5400000">
        <a:off x="767953" y="1040618"/>
        <a:ext cx="4403845" cy="643477"/>
      </dsp:txXfrm>
    </dsp:sp>
    <dsp:sp modelId="{19B744F3-7BB7-46FC-8B3D-2D986F6EA770}">
      <dsp:nvSpPr>
        <dsp:cNvPr id="0" name=""/>
        <dsp:cNvSpPr/>
      </dsp:nvSpPr>
      <dsp:spPr>
        <a:xfrm rot="5400000">
          <a:off x="-164561" y="2171282"/>
          <a:ext cx="1097075" cy="767952"/>
        </a:xfrm>
        <a:prstGeom prst="chevron">
          <a:avLst/>
        </a:prstGeom>
        <a:gradFill rotWithShape="0">
          <a:gsLst>
            <a:gs pos="0">
              <a:schemeClr val="accent1">
                <a:shade val="50000"/>
                <a:hueOff val="222839"/>
                <a:satOff val="5970"/>
                <a:lumOff val="2630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50000"/>
                <a:hueOff val="222839"/>
                <a:satOff val="5970"/>
                <a:lumOff val="2630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50000"/>
                <a:hueOff val="222839"/>
                <a:satOff val="5970"/>
                <a:lumOff val="2630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50000"/>
              <a:hueOff val="222839"/>
              <a:satOff val="5970"/>
              <a:lumOff val="2630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800" b="0" kern="1200" cap="none" spc="0" baseline="-10000" dirty="0">
              <a:ln w="0"/>
              <a:effectLst/>
            </a:rPr>
            <a:t>L</a:t>
          </a:r>
        </a:p>
      </dsp:txBody>
      <dsp:txXfrm rot="-5400000">
        <a:off x="1" y="2390696"/>
        <a:ext cx="767952" cy="329123"/>
      </dsp:txXfrm>
    </dsp:sp>
    <dsp:sp modelId="{5C422CA0-E6C6-4076-8139-81F89C40FBD6}">
      <dsp:nvSpPr>
        <dsp:cNvPr id="0" name=""/>
        <dsp:cNvSpPr/>
      </dsp:nvSpPr>
      <dsp:spPr>
        <a:xfrm rot="5400000">
          <a:off x="2630731" y="143942"/>
          <a:ext cx="713099" cy="443865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222839"/>
              <a:satOff val="5970"/>
              <a:lumOff val="2630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/>
            <a:t>Lizenz (wie gefunden, Versionsnummer wird angegeben, ggf. Länderzusatz wie DE)</a:t>
          </a:r>
        </a:p>
      </dsp:txBody>
      <dsp:txXfrm rot="-5400000">
        <a:off x="767953" y="2041532"/>
        <a:ext cx="4403845" cy="643477"/>
      </dsp:txXfrm>
    </dsp:sp>
    <dsp:sp modelId="{486337C8-7E14-4AF5-BCA2-39456DFE9FDD}">
      <dsp:nvSpPr>
        <dsp:cNvPr id="0" name=""/>
        <dsp:cNvSpPr/>
      </dsp:nvSpPr>
      <dsp:spPr>
        <a:xfrm rot="5400000">
          <a:off x="-164561" y="3172197"/>
          <a:ext cx="1097075" cy="767952"/>
        </a:xfrm>
        <a:prstGeom prst="chevron">
          <a:avLst/>
        </a:prstGeom>
        <a:gradFill rotWithShape="0">
          <a:gsLst>
            <a:gs pos="0">
              <a:schemeClr val="accent1">
                <a:shade val="50000"/>
                <a:hueOff val="334258"/>
                <a:satOff val="8955"/>
                <a:lumOff val="3945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50000"/>
                <a:hueOff val="334258"/>
                <a:satOff val="8955"/>
                <a:lumOff val="3945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50000"/>
                <a:hueOff val="334258"/>
                <a:satOff val="8955"/>
                <a:lumOff val="3945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50000"/>
              <a:hueOff val="334258"/>
              <a:satOff val="8955"/>
              <a:lumOff val="3945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800" b="0" kern="1200" cap="none" spc="0" baseline="-10000" dirty="0">
              <a:ln w="0"/>
              <a:effectLst/>
            </a:rPr>
            <a:t>L</a:t>
          </a:r>
        </a:p>
      </dsp:txBody>
      <dsp:txXfrm rot="-5400000">
        <a:off x="1" y="3391611"/>
        <a:ext cx="767952" cy="329123"/>
      </dsp:txXfrm>
    </dsp:sp>
    <dsp:sp modelId="{BCE5E397-D7D2-450B-8FD5-6D2371A122D5}">
      <dsp:nvSpPr>
        <dsp:cNvPr id="0" name=""/>
        <dsp:cNvSpPr/>
      </dsp:nvSpPr>
      <dsp:spPr>
        <a:xfrm rot="5400000">
          <a:off x="2630731" y="1144857"/>
          <a:ext cx="713099" cy="443865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334258"/>
              <a:satOff val="8955"/>
              <a:lumOff val="3945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600" kern="1200" dirty="0"/>
            <a:t>Link zur Lizenz (2 Möglichkeiten: </a:t>
          </a:r>
          <a:r>
            <a:rPr lang="de-DE" sz="1600" kern="1200" dirty="0">
              <a:hlinkClick xmlns:r="http://schemas.openxmlformats.org/officeDocument/2006/relationships" r:id="rId1"/>
            </a:rPr>
            <a:t>rechtsverbind-</a:t>
          </a:r>
          <a:r>
            <a:rPr lang="de-DE" sz="1600" kern="1200" dirty="0" err="1">
              <a:hlinkClick xmlns:r="http://schemas.openxmlformats.org/officeDocument/2006/relationships" r:id="rId1"/>
            </a:rPr>
            <a:t>licher</a:t>
          </a:r>
          <a:r>
            <a:rPr lang="de-DE" sz="1600" kern="1200" dirty="0"/>
            <a:t> Text oder </a:t>
          </a:r>
          <a:r>
            <a:rPr lang="de-DE" sz="1600" kern="1200" dirty="0">
              <a:hlinkClick xmlns:r="http://schemas.openxmlformats.org/officeDocument/2006/relationships" r:id="rId2"/>
            </a:rPr>
            <a:t>vereinfachte Zusammenfassung</a:t>
          </a:r>
          <a:r>
            <a:rPr lang="de-DE" sz="1600" kern="1200" dirty="0"/>
            <a:t>)</a:t>
          </a:r>
        </a:p>
      </dsp:txBody>
      <dsp:txXfrm rot="-5400000">
        <a:off x="767953" y="3042447"/>
        <a:ext cx="4403845" cy="643477"/>
      </dsp:txXfrm>
    </dsp:sp>
    <dsp:sp modelId="{9D0A6563-0D56-4763-B2FF-42F9AAB974B7}">
      <dsp:nvSpPr>
        <dsp:cNvPr id="0" name=""/>
        <dsp:cNvSpPr/>
      </dsp:nvSpPr>
      <dsp:spPr>
        <a:xfrm rot="5400000">
          <a:off x="-164561" y="4173112"/>
          <a:ext cx="1097075" cy="767952"/>
        </a:xfrm>
        <a:prstGeom prst="chevron">
          <a:avLst/>
        </a:prstGeom>
        <a:gradFill rotWithShape="0">
          <a:gsLst>
            <a:gs pos="0">
              <a:schemeClr val="accent1">
                <a:shade val="50000"/>
                <a:hueOff val="222839"/>
                <a:satOff val="5970"/>
                <a:lumOff val="2630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50000"/>
                <a:hueOff val="222839"/>
                <a:satOff val="5970"/>
                <a:lumOff val="2630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50000"/>
                <a:hueOff val="222839"/>
                <a:satOff val="5970"/>
                <a:lumOff val="2630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50000"/>
              <a:hueOff val="222839"/>
              <a:satOff val="5970"/>
              <a:lumOff val="2630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800" b="0" kern="1200" cap="none" spc="0" baseline="-10000" dirty="0">
              <a:ln w="0"/>
              <a:effectLst/>
            </a:rPr>
            <a:t>U</a:t>
          </a:r>
        </a:p>
      </dsp:txBody>
      <dsp:txXfrm rot="-5400000">
        <a:off x="1" y="4392526"/>
        <a:ext cx="767952" cy="329123"/>
      </dsp:txXfrm>
    </dsp:sp>
    <dsp:sp modelId="{268A86BA-8A6A-4E95-8C87-A5799A2F68D0}">
      <dsp:nvSpPr>
        <dsp:cNvPr id="0" name=""/>
        <dsp:cNvSpPr/>
      </dsp:nvSpPr>
      <dsp:spPr>
        <a:xfrm rot="5400000">
          <a:off x="2630731" y="2145772"/>
          <a:ext cx="713099" cy="443865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222839"/>
              <a:satOff val="5970"/>
              <a:lumOff val="2630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/>
            <a:t>Ursprungsort (meist angegeben mit einem Link)</a:t>
          </a:r>
        </a:p>
      </dsp:txBody>
      <dsp:txXfrm rot="-5400000">
        <a:off x="767953" y="4043362"/>
        <a:ext cx="4403845" cy="643477"/>
      </dsp:txXfrm>
    </dsp:sp>
    <dsp:sp modelId="{03C941D4-51A0-45F1-9391-07482EE2B07B}">
      <dsp:nvSpPr>
        <dsp:cNvPr id="0" name=""/>
        <dsp:cNvSpPr/>
      </dsp:nvSpPr>
      <dsp:spPr>
        <a:xfrm rot="5400000">
          <a:off x="-164561" y="5174026"/>
          <a:ext cx="1097075" cy="767952"/>
        </a:xfrm>
        <a:prstGeom prst="chevron">
          <a:avLst/>
        </a:prstGeom>
        <a:gradFill rotWithShape="0">
          <a:gsLst>
            <a:gs pos="0">
              <a:schemeClr val="accent1">
                <a:shade val="50000"/>
                <a:hueOff val="111419"/>
                <a:satOff val="2985"/>
                <a:lumOff val="13151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shade val="50000"/>
                <a:hueOff val="111419"/>
                <a:satOff val="2985"/>
                <a:lumOff val="13151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shade val="50000"/>
                <a:hueOff val="111419"/>
                <a:satOff val="2985"/>
                <a:lumOff val="13151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50000"/>
              <a:hueOff val="111419"/>
              <a:satOff val="2985"/>
              <a:lumOff val="1315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800" b="0" kern="1200" cap="none" spc="0" baseline="-10000" dirty="0">
              <a:ln w="0"/>
              <a:effectLst/>
            </a:rPr>
            <a:t>V</a:t>
          </a:r>
        </a:p>
      </dsp:txBody>
      <dsp:txXfrm rot="-5400000">
        <a:off x="1" y="5393440"/>
        <a:ext cx="767952" cy="329123"/>
      </dsp:txXfrm>
    </dsp:sp>
    <dsp:sp modelId="{994947CE-D647-4EEB-989C-0EB72F19EBB1}">
      <dsp:nvSpPr>
        <dsp:cNvPr id="0" name=""/>
        <dsp:cNvSpPr/>
      </dsp:nvSpPr>
      <dsp:spPr>
        <a:xfrm rot="5400000">
          <a:off x="2630731" y="3146687"/>
          <a:ext cx="713099" cy="443865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111419"/>
              <a:satOff val="2985"/>
              <a:lumOff val="1315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600" kern="1200" dirty="0"/>
            <a:t>Veränderungen müssen angegeben werden (z.B. Bild zugeschnitten, Übersetzung aus Englischen)</a:t>
          </a:r>
        </a:p>
      </dsp:txBody>
      <dsp:txXfrm rot="-5400000">
        <a:off x="767953" y="5044277"/>
        <a:ext cx="4403845" cy="6434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3.947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0 299 0,'0'0'0,"0"0"16,0 0-1,0 0 1,0 0-16,0 0 15,0 0 1,0 0-16,0 0 0,0 0 16,0 0-1,0 0 1,0 0-16,0 0 0,0 0 16,0 0-16,0 0 0,0-9 15,14 9 1,0-9-16,28-17 15,14 0-15,-28 9 16,0-10-16,71-17 16,27 0-1,-56 27 1,0-1-16,43-8 16,-70 17-1,-1 0-15,28-8 0,-14 17 16,-28 0-1,0 0-15,14 0 16,0 17-16,-14-8 16,-14 0-16,14 8 15,-14 10-15,1-10 16,-15 1-16,14 17 16,-14-17-1,-14-1-15,-1 19 0,1-11 16,14-7-1,-14-10-15,0 28 0,0-10 16,0-8 0,0-1-16,-14 18 15,-14 1-15,14-19 16,-14 10-16,-28 25 16,-14-8-1,41-17 1,1-10-16,-14 10 15,27-10 1,1-8-16,-14 18 0,14-11 16,14-7-1,0 0-15,0 8 16,0 1-16,14-9 16,-14-9-16,0 9 0,14-1 15,0 1 1,0 0-16,0 9 15,0-10 1,0 1-16,28 9 0,0-1 16,0-8-1,0 0 1,28 0-16,15 0 16,-29-1-1,-14-8-15,43 9 0,-15-18 16,-28 9-1,0-8-15,28-1 16,-28 0 0,0 0-16,0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3.956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0 0 0,'0'0'0,"0"0"16,0 0-16,0 0 31,0 0-31,0 0 16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48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2959-1 0,'0'0'0,"0"0"16,0 0-16,0 0 0,0 0 15,0 0-15,10 14 16,1-1-1,-11-13-15,22 27 0,1 0 16,-13-13 0,1-2-16,12 42 15,-2 0 1,-10-26 0,0-2-16,22 55 0,-11 13 15,-11-40 1,1-14-16,9 40 15,-10-39-15,11 0 0,11 66 16,1 0 0,-13-53-16,-10 0 0,22 40 15,0 13 1,-11-53 0,-11 0-16,11 54 0,1 13 31,-13-54-31,1-13 15,11 40-15,-11-40 16,0-14-16,11 41 0,-11-1 16,0-26 15,-11 0-31,11 40 0,0 0 16,0-54-16,-11 1 0,11 27 15,0-15 1,0-26-16,-11-14 15,11 41-15,0 0 16,0-27 0,-11 0-16,11 39 15,0-25 1,-11 0-16,11 26 16,0 0-16,-11-27 15,0-13-15,0 27 16,0 0-1,0-27 1,0 0-16,0 26 0,0 15 16,0-28-16,0-14 15,-11 28-15,11-27 16,0 1-16,-11 25 16,0 1-16,11-27 15,0-14-15,0 28 16,-11-1-1,11-27-15,0 1 0,-11 13 16,0 0 0,11-14-16,0-13 15,-11 27-15,11-14 16,0-13-16,0 13 16,0 1-16,0-1 31,0-13-31,0 14 15,-11 0-15,11-1 16,-11-13-16,0 14 16,0-1-16,11 1 15,-11-14-15,0 13 16,11 1 0,-11-14-16,-22 12 0,0 2 15,11-1 1,0-13-16,-22 14 15,0-1-15,23 1 16,-2-14-16,-21 13 16,-11 1-1,33-1 1,-10-13-16,-23 14 16,0 0-1,32-1-15,-9-13 0,-13 13 16,24 0-1,-2-13-15,-9 0 16,9 0-16,12 0 16,0 0-16,1 0 0,-1 0 15,11 0 1,0 0-16,0 0 16,0 0-1,0 0-15,0 0 16,0 0-16,0 0 15,0 0-15,0 0 0,0 0 16,0 0 0,0 0-16,0 0 15,0 0-15,0 0 16,0 0-16,0 0 16,-12 0-1,12 0 1,-11 0-16,0 0 15,11 0-15,-10 14 16,-12-1-16,-11 1 16,22-1-1,-12-13-15,-31 27 16,-24-13-16,46-1 16,-12-13-16,-45 14 0,23-1 15,34 0 1,-12-13-16,-33 14 15,22-1 1,0-13-16,-55 0 0,22 14 16,44-14-1,11 0-15,-44 0 16,-22-14 0,44 14-1,-11 0-15,-32 0 0,9-13 16,45 13-1,11-14-15,-43 1 16,-24 0 0,45 13-16,0-14 0,-44 1 15,67 13-15,-2-14 16,-32 1-16,1-1 16,32 14-1,-11-13-15,-33-1 16,-11 1-16,55 13 15,0-14-15,-33 1 0,22 13 32,22 0-17,0-13-15,-22 13 0,22 0 16,11 0-16,-22 0 16,11 0-1,11 0-15,0 0 0,-11 0 16,11 0-1,11 0 1,-11 0-16,11 0 0,0 0 16,0 0-1,0 0-15,0 0 16,0 0-16,0 0 16,0 0-16,0 0 15,0 0-15,0 0 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49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0-1 0,'0'0'0,"0"0"16,0 0-16,0 0 16,0 0-1,0 0-15,0 0 16,0 0-16,0 0 15,0 0-15,0 0 16,0 0-16,0 0 16,0 0-16,0 0 15,11 27-15,0-13 16,0-1-16,11 13 16,0 28-1,-11-27-15,0-13 0,11 39 31,11 1-31,-22-27 16,0 0-16,11 26 16,-11-25-1,0-1-15,23 40 0,-13-14 16,-10-26 0,12 0-16,20 28 15,1 11-15,-21-25 16,9-14-16,13 53 15,10-12 1,-33-28-16,-11-14 16,33 42-16,-22-27 15,-11-14-15,22 26 0,1 1 16,-13-27 0,-10 14-16,12 25 15,21 2 1,-22-28-16,-11 0 15,22 41-15,0-14 16,-11-26 0,-11-14-16,22 39 15,-11 2-15,-10-28 16,-2 0-16,12 41 16,-11-40-1,-11-1-15,12 27 16,-1 1-16,-1-29 15,-10-12-15,11 41 0,-11-1 16,0-40 0,0 0-16,0 27 15,0-1 1,0-12-16,-11-1 0,1 27 16,10-26-1,-11-14-15,-1 53 0,-10-13 16,11-26-1,1-14-15,-13 26 0,1 1 16,11-27 0,0-13-16,0 26 15,0 14 1,11-27 0,-11 0-16,0 26 15,0-26-15,0 0 16,0 27-16,0-1 15,0-26 1,0 14-16,0 13 0,-12-14 16,12-13-1,11-14-15,-10 28 0,-12 13 16,10-28 0,1-12-16,1 40 15,-12 0 1,10-28-16,1-13 0,0 28 15,1-14 1,-2-13 0,1 13-16,0-14 15,11 0 1,-11-13-16,1 13 0,10 1 16,0-14-1,0 0-15,0 0 16,0 0-16,0 0 15,0 0-15,0 0 16,0 0-16,0 0 0,0 13 16,0-13-1,0 0 1,0 0-16,0 0 0,0 0 16,0 0-1,0 0-15,0 0 0,0 0 16,0 0-1,0 0-15,0 0 16,0 0-16,0 0 0,0 0 16,0 0-1,0 0 1,0 0-16,0 0 16,0 0-1,0 0 1,0 0-16,0 0 0,0 0 15,0 0 1,0 0-16,0 0 16,0 0-16,0 0 0,0 14 15,0-14-15,0 0 16,0 0-16,0 0 16,0 0-1,0 0 1,0 0-16,0 0 0,0 0 15,0 0 1,0 0 0,0 0-16,0 0 15,0 0-15,0 0 16,0 0-16,0 0 16,0 0-16,0 0 15,0 0 1,0 0-16,0 0 15,0 0-15,0 0 16,0 0-16,0 0 16,0 0-16,0 0 15,0 0 1,0 0-16,0 0 0,0 0 16,0 0-16,0 0 31,0 0-31,0 0 15,0 0-15,0 0 16,0 0 0,0 0-16,0 0 0,0 0 15,0 0 1,0 0 0,0 0-16,0 0 0,0 0 15,0 0-15,0 0 16,0 0-16,0 0 15,0 0-15,0 0 16,0 0 0,0 0-16,0 0 0,0 0 15,0 0-15,0 0 16,0 0-16,0 0 16,0 0-1,0 0-15,0 0 16,0 0-16,0 0 15,0 0-15,0 0 16,0 0 0,0 0-1,0 0-15,0 0 16,0 0-16,0 0 16,0 0-16,0 0 15,0 0 1,0 0-1,0 0-15,0 0 0,0 0 16,0 0-16,0 0 0,0 0 16,0 0-1,0 0-15,0 0 16,0 0-16,0 0 16,0 0-16,0 0 31,0 0-31,0 0 15,0 0-15,0 0 16,0 0 0,0 0-16,0 0 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50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0 309 0,'0'0'0,"0"0"0,0 0 16,0 0-16,0 0 16,0 0-1,0 0-15,0 0 0,0 0 16,0 0-1,0 0-15,0-13 16,0-1-16,11 2 31,0-15-31,11-14 0,-11 14 16,11 0-16,22-13 0,0 13 16,-22 14-1,0-1-15,11 14 16,0 0-1,-22 0-15,0 14 0,11-1 16,11 1 0,-11-1-1,-1-13-15,24 0 0,-23 0 16,0-13-16,33-1 16,21-13-1,-32 14-15,-10-1 0,21 1 16,-23 13-16,-9 0 15,-12 0-15,22 0 32,-12 0-17,-10 0-15,-11 13 16,23 1-16,-12-1 16,-1-13-16,1 14 15,12-14-15,-12 0 16,-1 0-16,12 0 15,1 0-15,-13 0 16,1 0-16,22-14 16,22 1-1,-10-1 1,-2 1-16,1-1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51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0 98 0,'0'0'0,"0"0"0,0 0 31,0 0-31,0 0 16,0 0-16,0 0 15,0 0 1,0 0-16,11-13 0,10 1 16,-10 12-1,1-15-15,21 2 16,-11-2-16,-11 15 16,11 0-16,-1 0 15,2 0 1,-12 0-16,10 0 15,23 0-15,-22 0 16,1 0-16,21 0 0,-1 0 16,-20 0-1,-12-12-15,21 12 16,1 0-16,-22 0 16,0 0-16,1 0 15,-1 0 1,0 0-1,-1 0-15,12 0 16,-10 0-16,-1 0 16,10 0-16,13 0 15,-13 0 1,-10-14-16,22 14 16,0 0-16,-21 0 15,-1 0-15,10 0 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58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0-1 0,'0'0'0,"0"0"0,0 0 0,0 0 0,0 0 16,0 0-1,0 0-15,0 0 0,4 0 16,-1 0-1,-3 5-15,4-1 16,-1 1 0,-3-5-16,9 9 0,-6 0 15,1-4 1,-1-1-16,6 10 16,-2 9-1,-4-9-15,-3 5 0,4 22 16,1 10-16,-5-28 15,0-5-15,0 23 16,0-17 0,0 3-16,0 20 15,0-10-15,0-19 32,0-5-32,0 11 0,0-2 15,0-12 1,0-5-16,0 8 15,0-4-15,0-4 16,3-5-16,-3 5 16,0-1-1,0-4-15,4 5 0,-4-5 32,3 0-32,1 0 0,8-5 15,7-4 1,-8-5-1,4-4-15,16-23 0,-5-5 16,-11 22 0,0-4-16,19-31 15,7-6-15,-22 43 16,-3-2-16,10-13 16,-14 24-1,-5-2-15,12-12 0,0 4 16,-12 14-1,1 0-15,8-6 0,-2-3 16,-6 9 0,-1 4-16,5-4 15,-5 5-15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59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0 95 0,'0'0'0,"0"0"16,0 0-1,0 0 1,0 0-16,7 0 0,1 5 16,0 0-1,3-5-15,19 9 16,4-4-1,-18-1 1,-5-4-16,16 0 0,-1 0 16,-11 0-1,0-4-15,23-1 16,-23 1-16,0-1 0,12-9 16,-9 0-16,-6 10 15,-5-5-15,5-6 16,-1 2-1,-6 8 1,-5 1-16,3-6 0,1 1 16,-4 4-1,-4 5-15,-4-4 0,1 4 16,0 0-16,-21 0 16,2 4-16,15 1 15,-4-1-15,-16 11 16,5-2-1,14-4 1,2-4-16,-9 5 16,3-1-1,8-5-15,5 1 16,-5-1-16,5 1 16,3-5-16,-5 9 15,5 1-15,0-6 16,0 1-16,8 12 15,0 7-15,-5-11 16,2-4-16,6 15 16,0-1-1,-7-9-15,0-5 16,4 4-16,-1 1 16,-4-9-1,1-1-15,4 5 16,-4-4-1,-1-1-15,9 6 16,3-5-16,-7-1 16,-1-4-16,8 5 15,4-5 1,-11 0-16,0 0 16,2 0-16,2-5 15,-5 5-15,-3-4 16,4-1-16,-4 5 15,3-4-15,5-6 16,-1-4-16,-3 10 16,-5-5-16,13-6 15,3-7-15,-9 13 16,-1-5-16,6-4 16,-1-1-1,-5 10-15,-6 0 0,8-5 16,-3 9-1,-4-4-15,7-4 16,0-1 0,-7 9-1,0-4-15,4 0 0,-1 0 16,-3 4 0,0 1-16,3-2 0,0 6 15,-2 0 1,-1 0-16,3 6 15,-4-2-15,6 1 16,1 8-16,2 6 16,-5-5-1,-2-1-15,-2 15 16,1-6-16,0-7 16,-4-6-16,0 9 15,0-4 1,0-5-1,0-4-15,0-1 16,0 0-16,0 1 16,0-5-16,0 5 15,0-5 1,0 0-16,0 0 0,-4-5 16,4 5-1,-4-5-15,1-8 0,-2 0 16,5 3-1,-3 1-15,-1-9 16,0 3-16,4 11 16,0-1-16,0-4 31,0 5-31,0-1 0,0-4 16,4-1-1,0 6 1,-1-1-16,13-3 0,-1-1 15,-8 4 1,5 0-16,7-4 16,4 0-16,-8 4 15,0 1-15,15-11 16,-15 11-16,1-1 16,10-4-16,-7 0 15,-12 5 1,1 4-16,-1 0 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60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0 17 0,'0'0'0,"0"0"0,0 0 15,0 0-15,4 0 16,-4 0-16,11 0 15,12-4 1,-8 4-16,0-5 16,12 0-16,-13 5 31,-2-4-31,14 4 0,1 4 16,-8 1-1,-1 0-15,16 8 16,-8 6-16,-10-6 15,-5 1-15,8 9 16,0 5 0,-11-15-16,-1 1 0,4 23 15,1 0 1,-8-19-16,-4-3 0,3 16 16,1-17-1,-4-5-15,0 5 16,0 0-16,0-10 31,0-4-31,0 5 16,0-1-16,0-4 15,0 0-15,0 0 16,0-4 0,0-5-16,0-1 0,4-13 15,0 10 1,0-1-16,3-14 0,8 1 15,-8 13 1,2 0-16,1-4 0,6 4 16,-9 9-1,-3 1-15,7-5 16,1 9 0,-5 0-16,0 0 0,9 0 15,-5 0-15,0 0 16,16 4-16,3 1 15,-15-5 1,1 0-16,6 0 0,-11 0 16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61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280 15 0,'0'0'0,"0"0"0,0 0 15,0 0 1,0 0-16,-4-5 15,1 1-15,-2 4 16,-2-5-16,-8 5 16,4 0-16,-8 0 15,-22 9-15,3 10 16,23-10 0,-1 1-16,-13 17 0,-2 1 31,19-14-31,1 4 0,-4 4 0,8-7 15,7-6 1,0-5-16,0 11 16,7-2-16,-3-8 31,-1-5-31,13 4 0,-1-4 16,0-4-16,23-5 15,0-10 1,-19 10-16,-5-5 15,13-8-15,-4-6 16,-12 14 0,-3 0-16,7-9 0,-4 14 15,-8 5 1,-3-1-16,5 5 0,-5 0 16,0 0-16,0 0 15,0 13 1,0-4-16,0 1 15,0 23 1,3 3 0,1-18-16,0-4 0,7 18 15,8-4 1,-8-14 0,-3-5-16,15 15 0,-13-16 15,2-3-15,26-5 16,-12 0-16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62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181 8 0,'0'0'0,"0"0"31,0 0-31,-5 0 0,2-4 16,3 4-1,-4-5-15,-8 5 16,4 0-16,-2 5 0,-17 8 16,-3 11-16,15-10 15,1 0-15,-9 22 16,8 6 0,7-19-1,5-5-15,-1 15 16,4-10-16,4-14 15,-1-5-15,9 11 16,-5-11 0,1-4-16,11 0 0,3-10 15,-11 1 1,1-4-16,10-10 16,-3 5-1,-9 8-15,-2 1 0,8 0 16,-5 0-16,-7 3 15,-1 6-15,1 0 16,0 0 0,0 0-16,3 15 0,8 13 15,-8-10 1,1 0-16,7 28 16,0 5-1,-8-24 1,1 6-16,3 17 15,0-8-15,-7-24 16,0-4-16,-1 23 16,2-5-1,-2-13-15,-3-5 16,4 13-16,-4-13 16,-4-4-16,1 8 0,-2 1 15,2-10 1,-5-5-16,-17 15 0,-13-5 15,19-10 1,-3 1-16,0-1 16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52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4 116 0,'0'0'0,"0"0"0,0 0 16,0 0-1,0 0-15,0 0 0,0 0 16,-4-4 0,4 4-16,0 0 15,0 0-15,0 0 16,0 0-16,0 0 15,0 0-15,0 0 32,0 0-32,0 0 15,0 0-15,0 0 16,0 0-16,0 0 16,0 0-1,0 0-15,0-4 16,0-1-16,0 5 15,0-4-15,0-1 0,4-3 16,0 3 0,1 1-16,3-9 15,1 4-15,0 4 16,0-3-16,8-6 16,0 6-1,-8 3 1,0 1-16,13-5 15,-14 9 1,-3 0-16,8 0 0,0 0 16,-9 0-1,1 4-15,-1 1 0,0 4 16,1-5 0,-5 0-16,4 5 0,0-4 15,1-1 1,-5-4-16,4 4 15,0 1 1,-4-1-16,0-4 0,5 5 16,-1-1-1,-4-4 1,9 0-16,0-4 16,-1 4-1,1-5-15,17 1 0,-4-1 16,-9 5-1,-4-4-15,4 0 16,0 4-16,-4 0 16,-5 0-16,0 0 15,1 0-15,-1 0 16,5 0-16,-1 0 16,-3 0-1,-1 0-15,14 0 16,-1 0-16,-4 0 15,0-5-15,22 1 0,0-1 16,-18 5 0,-4-4-16,9 4 15,-13 0-15,-5 0 16,9 0-16,-4 0 16,-5 0-1,-4 0-15,9 0 16,0 0-1,-5 0 1,1 0-16,12 0 0,9 0 16,-13 0-1,5 0-15,3 4 16,-12-4-16,0 0 16,4 0-16,0 0 15,-9 0-15,-4 0 0,5 0 16,-1 0-1,0 0 1,1 0-16,3 0 0,1 0 16,-4 0 15,-1 0-31,9 0 0,9 0 16,-9 0-1,4 0-15,18-4 16,-17 4-16,-5 0 0,8 0 15,-7 0 1,-6 0 0,-3 0-16,-1 0 0,0 0 15,1 0 1,-1 0-16,9 4 0,0 1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57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180 164 0,'-16'0'141,"1"0"-125,-16 15-16,15-15 15,-15 16 1,0-1 15,0 1 0,31 0 32,0-1-47,0 1 15,0-2-31,0 2 15,0 0 17,0-1 15,0 1-47,0-1 15,0 1-15,0 0 31,0-1-15,15 1 15,1-1-15,-1 1 0,1 0 15,-1-1-16,-15 1 1,16-16 0,15 15-1,-15-15 1,-1 0-16,1 0 16,-1 0-16,1 16 15,-1-16-15,1 0 16,-1 0-16,1 0 15,16 0 1,-16 0-16,-1 0 16,1 0-1,-1 0-15,16 0 16,-15 0-16,0 0 16,-1 0-1,16 0-15,-15 0 16,15 0-16,-16-16 0,1 16 31,-1-46 16,1 14-31,0 17-16,-16-1 31,0 1-16,0-1-15,0 0 16,0 1 0,0-1-1,0 1 1,0-1-16,0 0 16,0 2-1,0-17 1,0 15-1,-16 0 1,16-15 0,-16 16-16,1 15 31,15-16-15,-16 0-16,1 1 15,-1-1 16,1 1-15,15-1 0,-16 0 15,1 1 0,-16-1-15,15 1 15,0 15-15,1 0-1,-1 0 1,1 0 0,-1 0-16,1 0 15,-1 0-15,0 0 16,0 0-1,0 0-15,1 0 16,-1 0-16,-15 0 16,16 15 15,15 1-15,-16-16-1,-15 15 1,16-15-1,-1 16 17,0 0-17,16-1 95,0 1-79,0-1 0,0 1-31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53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0 98 0,'0'0'0,"0"0"0,0 0 31,0 0-31,0 0 16,0 0-16,0 0 15,0 0 1,0 0-16,11-14 0,10 1 16,-10 13-1,1-14-15,21 1 16,-11-1-16,-11 14 16,11 0-16,-1 0 15,2 0 1,-12 0-16,10 0 15,24 0-15,-24 0 16,2 0-16,21 0 0,-1 0 16,-20 0-1,-12-13-15,21 13 16,2 0-16,-24 0 16,1 0-16,1 0 15,-1 0 1,0 0-1,-1 0-15,12 0 16,-10 0-16,-1 0 16,10 0-16,13 0 15,-13 0 1,-10-13-16,23 13 16,-2 0-16,-20 0 15,-1 0-15,10 0 0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54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4 115 0,'0'0'0,"0"0"0,0 0 16,0 0-1,0 0-15,0 0 0,0 0 16,-4-4 0,4 4-16,0 0 15,0 0-15,0 0 16,0 0-16,0 0 15,0 0-15,0 0 32,0 0-32,0 0 15,0 0-15,0 0 16,0 0-16,0 0 16,0 0-1,0 0-15,0-5 16,0 1-16,0 4 15,0-5-15,0 1 0,4-4 16,1 4 0,-1-1-16,5-8 15,-1 4-15,1 4 16,0-3-16,8-5 16,1 4-1,-10 5 1,1-1-16,13-3 15,-14 8 1,-3 0-16,8 0 0,0 0 16,-9 0-1,1 4-15,-1 0 0,0 5 16,1-4 0,-5-1-16,4 4 0,0-3 15,1-1 1,-5-4-16,4 4 15,0 1 1,-4-1-16,0-4 0,5 5 16,-1-1-1,-4-4 1,9 0-16,-1-4 16,1 4-1,0-5-15,17 1 0,-4-1 16,-9 5-1,-5-4-15,5 0 16,1 4-16,-6 0 16,-3 0-16,-1 0 15,0 0-15,1 0 16,3 0-16,1 0 16,-5 0-1,1 0-15,12 0 16,1 0-16,-5 0 15,0-5-15,21 1 0,1 0 16,-16 4 0,-6-4-16,8 4 15,-12 0-15,-5 0 16,10 0-16,-6 0 16,-3 0-1,-5 0-15,8 0 16,1 0-1,-5 0 1,1 0-16,12 0 0,9 0 16,-13 0-1,5 0-15,3 4 16,-12-4-16,0 0 16,4 0-16,0 0 15,-9 0-15,-4 0 0,5 0 16,-1 0-1,0 0 1,1 0-16,3 0 0,1 0 16,-5 0 15,1 0-31,8 0 0,9 0 16,-9 0-1,4 0-15,18-4 16,-18 4-16,-4 0 0,9 0 15,-9 0 1,-4 0 0,-5 0-16,0 0 0,1 0 15,-1 0 1,1 0-16,8 4 0,0 0 16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55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0 173 0,'0'0'16,"0"0"-16,0 0 0,11 0 15,11-13 1,0 13-16,0-14 0,22 1 16,-22 13-1,0-13-15,21 0 32,12-1-32,-32 14 15,-12 0-15,21 0 16,2 0-1,-13 0-15,2 14 0,32-14 16,11 13 0,-34 0-16,2-13 0,21 13 15,0-13 1,-34 0 0,1-13-16,33 0 0,-33 13 15,0-13-15,22-1 16,0 14-1,-22 0-15,0 0 0,22 0 16,0 0 0,-22 0-16,0 0 0,22 0 15,-11 0 1,-11 0 0,-11 0-16,22 0 0,-11 0 15,-12 0-15,13 0 16,-1 0-1,-12 0 1,-10 0-16,23 0 16,-12 0-16,0 0 15,-1 0-15,12 0 16,22-13 0,-21 13-1,-1-14-15,43 1 0,-31 0 16,-13 0-16,12 0 0,0-1 15,-11 14 1,-10 0-16,9 0 16,-10 14-1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56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0 128 0,'0'0'15,"0"0"-15,0 0 16,0 0-16,0 0 16,0 0-16,0 0 0,0 0 15,0 0 1,0-14-16,22 1 16,-11 13-16,11-14 15,22-14-15,11 1 16,-33 13-1,-1 14-15,23-13 0,1 13 32,-24 0-17,2 0-15,32 27 0,32 0 16,-53-13 0,-2-14-16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57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0 99 0,'0'0'0,"0"0"0,0 0 31,0 0-31,0 0 16,0 0-16,0 0 15,0 0 1,0 0-16,11-14 0,10 1 16,-10 13-1,1-14-15,21 0 16,-11 0-16,-11 14 16,11 0-16,-1 0 15,2 0 1,-12 0-16,10 0 15,24 0-15,-24 0 16,2 0-16,21 0 0,-1 0 16,-20 0-1,-12-13-15,21 13 16,2 0-16,-24 0 16,1 0-16,1 0 15,-1 0 1,0 0-1,-1 0-15,12 0 16,-10 0-16,-1 0 16,10 0-16,13 0 15,-13 0 1,-10-13-16,23 13 16,-2 0-16,-20 0 15,-1 0-15,10 0 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46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0 127 0,'0'0'15,"0"0"-15,0 0 16,0 0-16,0 0 16,0 0-16,0 0 0,0 0 15,0 0 1,0-13-16,22-1 16,-11 14-16,11-13 15,22-15-15,11 1 16,-33 13-1,-1 14-15,24-14 0,-1 14 32,-23 0-17,2 0-15,32 28 0,32-1 16,-53-13 0,-2-14-16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45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0-1 0,'0'0'0,"0"0"0,0 0 0,0 0 15,0 0 1,0 0-16,0 0 16,0 0-16,0 0 15,0 0-15,0 0 0,0 0 16,0 0 0,0 0-16,0 0 15,0 0-15,0 0 16,0 0-16,0 0 15,0 0 1,0 0 0,0 0-16,0 0 15,0 0 1,0 0-16,0 0 16,0 0-16,0 0 15,0 0-15,0 0 16,0 0-1,0 0-15,0 0 0,0 0 16,0 0-16,0 0 16,0 0-16,0 7 15,0 1 1,0-8-16,0 15 16,0 0-16,0-8 15,0 1-15,0 6 0,0 9 16,0-8-1,0-8-15,0 15 16,0 1-16,0-16 16,0 1-16,0 7 15,0-8 1,0-7-16,0 8 16,0-1-1,0 0 1,0-7-16,0 8 0,0-1 15,0 1 1,0-8-16,0 7 16,0 1-16,0-1 15,0-7-15,0 8 16,0-1-16,0 1 16,0-8-16,0 7 15,0 0 1,7-7-16,-7 8 0,0-1 15,0 1 17,0-8-32,0 7 0,0 1 15,0-1 1,0-7-16,0 8 16,0-1-16,0 0 15,7-7-15,-7 8 16,0-1-1,0-7-15,0 8 0,0 7 16,0-8 0,8 1-16,-8-1 0,0 1 15,0-1 1,0-7-16,0 15 16,7 0-16,-7-8 15,0 1-15,0-1 0,0 1 16,0-8-16,0 7 15,0 0 1,0 1 0,0-8-16,0 7 0,0 1 15,0-1 1,0-7-16,0 8 16,0-8-1,0 0 1,0 7-16,0-7 0,0 0 15,0 0-15,0 0 16,0 0 0,0 0-1,0 0-15,0 0 0,0 0 16,0 0-16,0 0 0,0 0 16,0 0-1,0 0 1,0 0-16,0 0 0,0 0 15,0 0-15,0 0 32,0 0-32,0 0 15,0 0-15,0 0 16,0 0 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72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2 0 0,'0'0'16,"0"0"-16,0 0 16,0 0-16,0 0 15,0 0 16,0 0-31,0 0 0,0 0 16,0 0-16,0 0 16,0 0-16,0 0 15,0 0-15,0 0 16,0 0 0,0 0-16,0 0 0,0 0 15,0 0-15,0 0 16,0 0-16,0 0 15,0 0 1,0 0 0,0 16-16,0 0 0,0-1 15,42 1-15,-42 15 16,42 1 0,-42-17-1,0 17-15,42 15 16,-42 0-16,0-16 15,0-15-15,0 15 16,0 16 0,0-31-1,0-1-15,0 17 0,0-1 16,0-15 0,0-1-16,0 32 0,0-15 15,0-17-15,0 17 16,0-1-1,0-15 1,0 15-16,0 0 0,0 1 0,0-17 16,0 1-16,0 0 15,0 15 1,0-15-16,0-16 16,0 31-16,0-15 15,0-16-15,0 15 16,0 1-1,0 0 1,0-1-16,0 1 16,0 0-16,0 0 15,0-16-15,0 15 16,0 1 0,0 0-16,0-16 15,0 15-15,0 1 16,0-16-16,0 16 0,0 15 15,0-15 1,0-16-16,0 15 16,0 17-16,0-17 15,0-15-15,0 16 32,0 15-32,0-15 15,0-16-15,0 16 16,0-1-1,0-15-15,0 16 0,0 15 16,0-15 0,0-16-16,0 16 15,0-1-15,0 1 16,0-16-16,0 31 16,0 1-16,0-17 15,0-15-15,0 16 16,0 0-1,0-1-15,0-15 0,0 32 16,0-17-16,0-15 16,0 16-16,0 0 15,0-1 1,0-15-16,0 16 0,0 0 16,0-1-1,0-15-15,0 16 16,0-16-1,0 0 1,0 16-16,0-1 16,0 1-16,0-16 15,0 16-15,0-1 16,0-15 0,0 0-16,0 16 15,0 0-15,0-1 16,0-15-16,0 0 0,0 16 15,0 0 1,0-16-16,0 15 16,0 1-16,0-16 15,0 31-15,0-15 32,0 0-32,0-1 0,0 17 15,0-17 1,0 1-1,0-16-15,0 16 0,0-1 16,0 1 0,0-16-16,0 0 15,0 0-15,0 0 0,0 0 16,0 0 0,0 0-16,0 0 0,0 0 15,0 0 1,0 0-1,0 0-15,0 0 0,0 0 32,0 0-17,0 0-15,0 16 0,0-16 16,0 0 0,0 15-16,0 1 0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73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2-1 0,'0'0'0,"0"0"0,0 0 16,0 0-1,0 0-15,0 0 0,0 0 16,0 0-1,0 0-15,0 0 0,0 0 16,0 0 0,0 0-1,0 0-15,0 0 0,0 0 32,0 0-32,0 14 15,0-14-15,0 0 16,0 14-16,0 1 15,0-1 1,0 0-16,0-14 0,0 29 16,14 0-1,0-15-15,1 0 0,13 29 16,-13-14 0,-1-15-16,15 29 15,-1 0-15,-14-14 16,1-15-16,13 29 15,1 0-15,-15-14 32,1-15-32,-1 15 15,0 0-15,1-15 16,-15 1-16,14-1 16,0 0-1,-14-14-15,15 15 16,-1-1-16,0 0 15,-14-14-15,0 15 0,0-15 16,0 0 0,0 0-16,0 0 15,0 0 1,0 0-16,0 0 0,0 0 16,0 0-1,0 0 1,0 0-16,0 0 15,0 0 1,0 0-16,0 0 0,0 0 16,0 0-1,0 0-15,0 0 16,0 0-16,15 0 16,-1-15-16,15 1 15,28-29-15,-29 29 16,1-15-16,57-29 15,-43 30 1,0-15-16,28-15 0,1 1 16,-43 28-1,-1 1-15,15-30 0,0 15 16,-28 29 0,-1 0-16,0-15 15,1 15-15,-1 14 16,-14-15-16,14 1 15,0 14 1,-14 0-16,0 0 16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70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277 36 0,'0'0'0,"0"0"0,0 0 0,0 0 16,0 0-1,0 0-15,0-5 16,-4 0-1,4 5-15,0-5 0,-5 1 0,5 4 16,0 0-16,-5-5 16,5 5-1,0 0-15,0 0 16,0 0-16,0 0 16,0 0-1,-5-5-15,0 5 16,0-5-1,5 5 1,-4 0-16,-1 0 0,5 0 16,-5 0-16,-5 0 15,1 0 1,4 0-16,0 0 0,-5 5 16,1 0-16,4 0 15,-5-5-15,0 4 16,1 1-1,4 0 1,-5-5-16,1 5 0,4 0 16,0-5-16,-5 5 15,1-1 1,4 1 0,0 0-16,-5 5 0,1-1 15,4-4 1,0 0-16,-5 5 15,1-1-15,4-4 16,0 0-16,-5 5 16,6-5-1,4 0-15,-5 4 0,0 1 16,5-5 0,-5 0-16,5 4 15,0 1 1,0-5-16,0 0 0,0 4 15,0 1-15,0-5 16,0 0-16,5 4 31,0 1-15,0-5-16,-5 0 0,4 4 16,1-4-1,-5 5-15,5 0 16,0-1-16,0-4 15,-5 0-15,5 5 16,4-6-16,-4 1 16,0-5-16,5 5 15,-6 0 1,1 0-16,0-5 16,5 9-16,-6-4 15,1-5-15,5 5 0,-5 0 16,0 0-1,-5-5-15,4 5 16,1 0-16,0-1 16,-5-4-16,10 5 15,-5 0 1,-1 0 0,1-5-16,5 5 15,-5 0 1,0-5-16,4 4 0,1 1 15,-5 0 1,0-5-16,4 5 16,1 0-16,-5 0 15,0-5-15,4 4 16,1 1-16,-5 0 16,0-5-16,4 5 15,-4 0 1,0-5-16,5 5 0,-1-1 31,-4 1-31,-5-5 16,10 0-16,-1 5 15,-4 0 1,-5-5-16,5 5 16,0-5-16,0 0 15,-5 5-15,5 0 16,-1-1-16,-4-4 15,0 0-15,5 5 16,0 0-16,-5-5 16,5 0-16,0 5 15,-5-5 1,0 0-16,5 5 16,-1 0-16,1-1 15,-5-4-15,5 5 0,0 0 16,-5-5-1,0 0-15,0 0 16,0 0-16,0 5 16,0 0-16,0-5 15,0 0 1,0 0-16,0 0 16,0 0-1,0 0 1,5 5-16,-5-5 0,0 0 15,0 0 1,0 4-16,0 1 16,0 0-16,0-5 0,0 5 15,0 0 1,0 0-16,0-5 0,0 9 16,0 1-1,0-5 1,0 0-16,-5 4 0,0 1 31,5-5-31,-5 0 16,0 4-16,5-4 15,-4 0-15,-1 5 16,0-5 0,0-1-16,0-4 0,-4 5 15,4 0 1,5 0-16,-5-5 0,0 5 15,0 0 1,5-5-16,0 0 16,0 0-16,0 0 15,0 0 1,0 0-16,0 0 16,0 0-16,0 0 0,0 0 15,0 0-15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58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4 200 0,'0'-15'94,"0"-1"-94,0 1 16,0-1-16,0-15 15,0 16-15,0-1 16,0 1-1,0 0 1,0-1-16,0 1 16,0-1 77,15 16-77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71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151-1 0,'0'0'0,"0"0"15,0 0-15,0 0 16,0 0 0,0 0-16,0 0 0,0 0 15,0 0 1,0 0-16,0 0 0,-5 0 16,5 0-1,-5 4-15,-4 1 16,-1 5-16,5-5 31,0 0-31,-4 9 16,-1-4-16,5-5 15,1 4-15,-1 1 16,5-5 0,0 5-16,0 4 0,5 1 15,-1-6 1,1-4-16,5 10 0,-1-1 15,-4-4 1,0-5-16,5 4 16,-1 1-16,-4-5 15,5 0-15,4 4 16,-4-4 0,-5 0-16,14 10 15,1-6 1,-11-4-1,1 0-15,9 5 0,-4-1 16,-6-4-16,1 0 16,5 5-16,-1-1 15,-4-4 1,-5 0-16,4 5 16,-4-5-16,0-1 0,5 6 15,-1 0 1,-4-5-1,-5-1-15,5 6 0,0 0 16,0-5 0,-5-1-16,4 1 0,1 0 15,0 0 1,-5-5-16,5 10 0,0-1 16,0-4-1,-5 0-15,4 5 16,1-5-1,-5-1-15,5 6 16,0-5 0,0 0-16,-5-5 15,0 5-15,0-5 16,0 0 0,0 4-16,0-4 15,0 0-15,0 0 16,0 0-16,0 5 0,0 0 15,0-5-15,0 5 16,-5 5 0,5-6-16,-5-4 15,0 10-15,0 0 16,1-5 0,-1 4-16,-5 1 15,-4 5 1,9-11-1,-5 1-15,-4 10 0,4-6 16,0-4-16,-9 5 16,0 0-16,9-6 15,0 1-15,-9 0 16,9 0 0,5 0-16,-4-5 0,-1 5 15,-4-1 1,9 1-1,-5-5-15,-4 5 0,9 0 16,-5-5-16,-9 5 16,4 0-16,6-5 15,-1 0-15,-9 0 16,-1 0 0,11 0-16,-1 0 0,-9-5 15,9 5 1,5 0-1,0 0-15,-4 0 16,4-5 0,0 5-1,0 0-15,0 0 0,5 0 16,0 0-16,0 0 16,0 0-16,0 0 15,0 0-15,0 0 16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63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257 0 0,'0'0'0,"0"0"0,0 0 16,0 0-16,0 0 15,0 0-15,0 0 0,0 0 16,0 0 0,0 0-16,0 0 15,0 0-15,0 0 16,0 0-16,0 0 16,-3 0-1,3 0-15,-3 3 0,-3 3 16,-4 1-1,7-1-15,-3 0 16,-9 6-16,8-2 16,-2-1-16,-3 10 15,-1-1-15,7-8 32,0-1-32,-4 9 15,1 1-15,3-10 16,0 4-16,-7 9 15,4-1 1,6-8-16,-3-4 0,-4 13 16,4-13-1,0 0-15,-3 16 0,-4 0 16,7-13 0,3 4-16,-6 9 15,2-3-15,4-10 16,0-3-16,-3 10 15,3 3 1,3-10 0,-3 0-16,0 13 15,3-12 1,-3-4-16,3 10 0,0-4 16,0-9-1,0 1-15,0 8 16,0 1-16,0-10 15,0 0-15,0 10 0,0-1 16,0-9 0,3 0-16,0 7 15,0-7-15,0-3 16,3 7-16,3-1 16,-2-3-1,-4-3-15,6 3 16,0 1-1,-2-4 1,-4 0-16,6 0 0,-3 0 16,-3 0-1,0-3-15,4 3 16,2 0-16,-6-3 16,0 0-16,7 0 15,-4 0-15,0-3 0,9 0 16,4-6-1,-10 6 1,4-4-16,5-8 0,-2-1 16,-7 10-1,-3-3-15,4-4 0,-1-2 16,-3 9 0,1-4-16,5-11 15,-6 11-15,0-2 0,7-7 16,-4 1-1,-3 8 1,-3 1-16,1-3 16,-1-1-1,-3 7 1,-3 0-16,-1-7 0,-5 1 16,6 6-1,-3 0-15,-4-10 16,4 10-16,-3-3 0,-13-4 15,0 1 1,10 9-16,0 0 0,-7-4 16,4 4-1,8 3 1,-2 0-16,-10 0 0,1 0 16,8 0-1,1 0 1,-10 3-16,10 0 15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64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365 2 0,'0'0'0,"0"0"16,0 0-1,0 0-15,0 0 16,-3 0-16,3 0 15,-3 0-15,-7 0 16,1 0 0,6 0-16,-3 0 0,-7 0 31,1 0-31,6 0 16,0 0-16,-10 0 15,-2 6 1,5 0-16,1 0 0,-16 13 15,16-10 1,-1 4-16,-5 8 16,-1 1-16,10-9 15,3-1-15,-16 19 16,1 6-16,11-18 16,1-4-16,-9 16 15,5 6 1,7-18-1,0-4-15,-3 16 0,6-15 16,-1-4-16,-2 13 0,3 3 16,3-13-1,0 1-15,0 12 16,0 0-16,0-16 31,0-3-31,0 13 16,3 3-16,0-13 15,0-2-15,4 11 16,-4-8 0,0-4-16,3 6 15,3 1-15,-3-7 16,-2-3-16,5 7 16,0-1-16,-3-6 15,-3-3-15,7 7 16,-4-1-16,-3-3 15,3-3-15,3 4 16,-2-4 0,-1 0-16,6 3 0,7-3 31,-10 0-15,0-3-16,13 0 0,-4-3 15,-8 0 1,-4 0-16,12-6 15,4-7-15,-10 7 16,1-4-16,14-11 16,-2-4-16,-12 15 15,-4 1-15,6-13 16,-5 13 0,-4 2-16,6-17 0,0-1 15,-5 12 1,-1 1-16,3-10 15,0-3-15,-2 16 16,-4-4-16,6-9 0,-3 1 16,-3 11-1,-3 1-15,3-10 16,-3 13 0,0 0-16,0-10 0,-3-3 31,3 13-31,-3-3 0,-6-13 15,0 6 1,5 10-16,1 0 0,-3-10 16,-3 3-1,6 7-15,-3 0 16,-4-10-16,7 10 16,0 0-16,-6-10 15,3 7 1,3 6-16,-4-4 15,-2-2-15,0-1 16,6 7 0,0 3-16,-3-3 0,-4 0 31,7 3-15,-3 0-16,3-1 0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65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259 42 0,'0'0'0,"0"0"16,0 0-1,0 0-15,0 0 0,0 0 16,0 0 0,0 0-1,0 0-15,0 0 0,0 0 16,0 0-16,0 0 15,0 0-15,0 0 16,0-3-16,-3 0 16,0-1-1,3 1-15,-3 0 16,-6-3-16,0 0 16,3 3-16,-1 0 0,-5-3 15,6 3 1,0 3-16,-7 0 15,1 0-15,6 0 16,-3 0-16,-7 3 16,1 3-1,6-3 1,0 3-16,-10 3 16,4 4-1,9-7-15,-1 0 0,-5 6 16,6-2-16,3 2 0,-9 16 15,5 0 1,4-16 0,0-3-16,-3 13 0,3 2 15,3-11 1,-3-1-16,3 10 16,0-1-1,0-11-15,0-4 0,0 9 16,0-9-1,3 1-15,0 2 16,3 0 0,-3-3-1,0-3-15,4 4 0,5-4 16,-6 0 0,0-3-16,10 3 15,-4-3 1,-6 0-16,0-3 0,7 0 15,-1-7-15,-6 4 16,3 0-16,10-13 16,-10 7-1,3 0-15,10-13 0,-7 0 16,-6 13 0,-3-3-16,10-16 0,-7 6 15,-3 13 1,-3 2-16,0-8 15,0 6-15,1 5 16,-4 1-16,0-6 16,0 6 15,0 0-31,0-7 0,0 1 16,0 6-1,0 3-15,0-7 0,0 4 16,0 3-16,0 0 15,0 0-15,0 3 16,0 0 0,0 0-16,0 0 0,0 0 15,0 0-15,0 0 16,-4 6 0,4 0-1,-3 0-15,0 7 0,0 5 16,3-8-1,-3-1 1,3 9-16,0 4 16,0-13-1,0 0-15,0 7 0,0-10 16,3 0-16,0 7 16,0-1-1,0-6 1,-3 0-16,4 7 0,-1-1 15,0-6-15,-3 3 16,3 7-16,0-1 16,0-9-1,-3 1-15,3 2 0,0 0 16,0-3 0,-3-3-16,3 4 0,0-4 15,-3-3-15,3 3 16,0 0-1,0 0-15,1-3 16,8 3-16,3-3 16,-6 0-1,1-3-15,5-6 16,4-10 0,-13 13-1,-3 3-15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66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50-1 0,'0'0'0,"0"0"0,0 0 0,0 0 15,0 0 1,0 0-16,0 0 0,0 0 16,0 0-1,0 0-15,0 0 16,0 0-16,0 0 15,0 0-15,0 0 16,-3 0 0,3 0-1,-3 3-15,3 0 0,-4 0 16,4 0 0,-3 1-16,0 2 15,3 0 1,0 0-16,-3 10 15,0 2 1,3-5-16,-3-1 16,0 13-16,0-4 15,3-8-15,0-4 0,-3 10 16,-1 5 0,4-11-16,0-4 15,-3 13-15,3-1 16,0-8-1,0-4-15,0 13 16,0-10-16,0 1 0,0 14 16,-3 1-1,3-15 1,0-1-16,0 13 16,-3 0-1,3-10-15,0 4 16,0 15-16,-3-6 15,3-16 1,0-3-16,0 13 16,0-10-16,0-2 0,3 11 15,-3-5-15,0-7 16,3-3-16,3 7 16,-2 2-1,-1-9-15,0-3 16,6 10-16,4-4 15,-7-3-15,0-3 0,6 4 16,-5-4 0,2-3-16,3 3 15,1-6-15,-7 3 16,0-3-16,10-10 16,2-5-1,-5 8 1,-1-2-16,10-16 15,-1 0-15,-11 13 16,-1-1-16,7-15 16,-10 16-1,-3-1-15,6-8 0,0-4 16,-5 12 0,-1-2-16,3-13 15,-3 0-15,0 15 16,-3-2-16,6-23 15,-3 1 1,0 22-16,1-1 0,2-21 16,-3-1-1,0 26 1,-3-1-16,-3-5 16,3 12-1,0-1-15,-3-2 0,3-1 16,0 7-1,-3 0-15,3 0 16,0 0-16,0 3 16,0-1-16,0 4 15,0 0-15,0 0 16,0 0-16,0 0 16,0 0-1,0 0-15,0 0 16,0 0-16,0 4 15,-3 2-15,-1 19 0,1 9 16,3-16 0,-3-2-16,-3 24 15,3 3 1,0-24-16,0-1 0,0 17 16,0-20-1,-1 0-15,1 20 16,0-8-1,3-14 1,0-4-16,0 13 0,0-4 16,0-8-1,0-1-15,0 16 16,0-1-16,0-11 16,0-1-16,3 10 15,-3-10-15,0-2 16,0 8-16,0 1 15,0-10 1,0 3-16,0 10 0,0-6 16,0-10 15,3 0-31,-3 3 0,4 1 16,-4-7-1,0 0-15,3 6 16,0-3-16,0-3 15,-3 0-15,3 4 16,0-4 0,0-3-16,3 6 0,7-3 15,-7 0 1,3-3-16,10 3 0,-4-3 16,-5 0-1,-4-3-15,3 3 16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67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0 16 0,'0'0'0,"0"0"0,0 0 0,0 0 16,0 0-1,0 0-15,0 0 16,0 0-16,0 0 16,0 0-16,0 0 15,0 0 1,0 0-16,0 0 0,0 0 15,0 0 1,0-4-16,0 1 16,0 0-1,0 3 1,3-3-16,3 0 16,0 3-16,-3 0 15,4 0-15,5 0 16,-3 3-1,1 0-15,11 3 16,1 4-16,-13-4 16,-2-3-16,8 6 0,-3 4 15,-5-7 1,-4-3-16,6 10 16,0 5-1,-2-9-15,-4 1 0,0 15 16,0-13-1,-3 0-15,0 10 16,0-3 0,0-10-1,-3-3-15,0 10 0,0-7 16,3-3 0,0-3-16,-4 7 15,4-7-15,0 0 16,0-3-16,0 3 15,0 0-15,0-3 0,0 3 16,0 0 0,0-3-1,-3 0-15,3 3 0,0-3 16,0 0-16,0 0 16,0 0-16,0 0 15,0 0 1,0 0-16,0 0 15,0 0-15,0 0 0,0 0 16,0 0 0,0 0-1,0 0-15,0 0 16,0 0 0,0 0-16,0 0 15,0 0-15,0 0 16,0 0-1,0 0-15,0 0 16,0 0-16,0 0 16,0-3-16,0 0 0,0 0 15,0-3-15,0-13 16,3-9 0,1 13-1,-4-1-15,3-12 0,3 7 31,-3 11-31,0 1 0,3-10 16,0 7 0,-2 6-1,-1 0-15,3-1 0,-3 4 16,0 0-16,3 0 16,0 0-1,-2 3-15,-1 0 0,6 0 16,3 3-1,-5 0-15,-4-3 16,6 3-16,3 0 16,-5 1-1,-1-4-15,12 3 0,-5-3 16,-1 0-16,13-3 16,-13-1-16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68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111-1 0,'0'0'0,"0"3"16,0-3-16,0 9 16,0 13-1,0-6-15,-3-1 0,0 28 16,0-21-1,-3 0-15,-3 24 0,-4 1 16,7-22 0,-3-4-16,-4 19 15,4 4-15,6-22 32,0-1-32,-3 16 15,0-6-15,2-15 16,4-4-16,-3 10 15,0 0 1,3-13-16,-3 0 16,0 7-16,3-7 15,-3-3-15,3 3 0,0-2 16,0-4 0,0-3-16,0 3 15,0 0-15,0-3 16,0 0-16,0 0 15,0 0 1,0 0-16,0-3 0,0-7 16,0 4-1,0-3-15,0-13 0,6-6 16,-3 16 0,0-3-16,10-16 15,-1 6-15,-6 12 31,0 4-31,7-9 0,-1 5 16,-6 7 0,-2 3-16,2-3 15,-3 3 1,0 3-16,3-3 0,-3 3 16,0 0-1,0 0-15,4 0 0,-1 0 16,-3 0-1,0 3-15,6 3 0,4 0 16,-7 0 0,0 0-16,10 7 15,-7-7 1,-3 0-16,6 7 16,1 2-1,-7-6-15,-3 1 16,6 8-16,-5 7 15,-1-13 1,-3 4-16,0 12 0,-3-7 16,3-8-1,-4-4-15,1 10 0,-3-4 16,3-9 0,0 1-16,0 2 15,3-6-15,-3 0 16,3 0-16,0 0 15,0-3 1,0 0-16,0 0 0,0 0 16,0 0-1,0 0-15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69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223 21 0,'0'0'0,"0"0"0,0 0 15,0 0 1,0 0-16,-3-3 16,0-1-16,-1 1 15,4 3 1,-3-3-16,0 0 0,3 3 16,-3-3-16,-6 0 15,-1 3-15,4 0 16,-3 0-16,-7 6 15,-5 3 1,11-2-16,-2 2 0,-7 6 16,3 4-1,10-7 1,-3 4-16,-4 21 16,7-18-1,0 3-15,-3 15 0,2 3 16,4-18-1,0-1-15,-3 14 16,3 2 0,3-19-16,-3 1 0,3 18 15,0-6-15,0-15 16,3-4-16,0 13 16,0-13-1,-3 4-15,3 9 0,0-4 16,0-11-1,-3-1-15,4 7 16,-1-1 0,0-6-1,0-2-15,3 8 16,0-3-16,1-5 16,-1-4-16,6 6 15,-6-6 1,1 0-16,8 0 15,1-3-15,-7 0 16,-3-3-16,10-3 16,0-3-16,-7 3 15,0-4-15,13-11 16,0-1 0,-10 13-16,-2-4 15,5-5-15,-2-1 0,-7 10 16,-3-4-16,3-9 15,-3 13 1,-3-3-16,3-10 0,1 3 31,-4 10-31,-4 3 16,1-10-16,-6 4 16,6 6-1,-3 0-15,-10-7 16,4 4-16,5 6 15,1 0-15,-6-3 16,5 2 0,4 4-16,-3-3 0,0 0 15,3 3 1,0-3-16,-4 3 0,4 0 16,3 0-1,0 0-15,0 0 16,0 0-16,0 0 15,0 0-15,0 0 32,0 0-32,0 0 15,0 0-15,3 0 16,4 0 0,2 3-16,16 0 0,-3 0 15,-10 1 1,-2-4-16,14 0 15,8-4-15,-17 4 16,4 0-16,-1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59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0 112 0,'0'15'31,"15"-15"-31,16-15 31,0-1-31,-14 16 16,13-15-16,1-16 0,0 15 15,-15 1-15,-1 15 16,0 0 0,17-15-16,-16 15 78,-1 0-63,1 15 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60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1 0 0,'15'16'0,"17"-16"32,-1 0-32,32 0 15,-48 0-15,17 0 0,-1 0 16,-16 0-16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61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0-1 0,'15'0'16,"1"0"15,0 0-15,-16 31-1,0 0-15,0-16 16,0 0-16,0 1 0,0-1 16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62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78-1 0,'0'16'78,"0"-1"-62,0 1-16,0-2 16,0 1-16,0 1 15,0-1 110,-48-15-109,18-15-16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63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94 2 0,'-16'0'46,"-15"0"-46,16 0 16,-16 15-16,31 0 47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64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171 12 0,'-15'-13'63,"-16"13"-48,15 0 1,0 0-16,1 0 16,-16 0-16,15 0 15,0 0 1,1 0-1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65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234 78 0,'0'-31'62,"-16"31"-46,-15-16-16,0 1 15,0 15 1,14 0 0,2 0-1,-16 0-15,15 0 16,1 0 140,-16-16-140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3.948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0 0 0,'0'0'16,"0"0"-16,0 0 0,0 0 15,0 0 1,0 0-16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66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94 139 0,'15'-15'125,"-15"-1"-109,0 1 15,-15-16 250,-1 31-265,-16-31 0,1 16-16,16-1 15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67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1 1366 0,'0'-15'16,"0"-16"0,0 15-16,0 0 0,0-15 15,0 0-15,0-16 16,0 16-16,16-31 15,-16 31-15,0 0 16,15 0 0,-15 15-1,16-46-15,-16 31 16,0 0-16,15-16 16,1 16-1,-16 0 1,16-31-16,-16 31 15,0 16 17,15-32-32,-15 31 15,0 1-15,16-32 16,-16 32-16,0-1 16,15-15-1,1 15 1,-1 1-16,1-32 15,-16 31-15,0-15 16,0 0 0,15 0-16,1 31 15,0-15-15,-16-1 657,15-15-657,1 15 15,-16 1 1,15-16-16,1 15 15,-1 0 1,1-15 0,-1 0 77,1-16-30,15 47 140,-15 16-203,-1 0 16,-15 15-1,16-16-15,-1 1 16,1-1-16,-1-15 16,17 16-1,-17 0 1,1 15 15,-16-16-31,15 1 16,1-1-1,-1 17 1,1-32 0,0 15-1,0 16 1,0-15-16,-16-1 31,0 1 0,15 15-31,1 0 32,-16-15-17,0-1 1,15 1-1,1-1-15,-16 1 47,15 0-15,-15-1 30,16 1-62,-16-1 31,15 1-31,1-16 344,0-16-313,-1 1-15,1-1 15,-1 16-15,1 0-1,-1-15 32,1 30 203,-1 16-234,1 0-16,0-15 16,-1 0-16,1 15 15,-1 0 1,1-31 15,-1 15-31,-15 0 16,0 0-1,16 1-15,-16 0 16,15-1 0,1-15-1,0 16-15,-1-1 16,1 1-1,-16-1 1,15 17 0,-15-17 31,31 1-16,-15-16 0,-1 31 16,1-16-31,0-15 15,-1 0 125,1 0-140,-1-15-16,1-1 15,-1 16-15,1-15 0,-1-1 16,1 1-16,-16-1 16,16 0-1,-1-15 16,1 0 1,-1 16-32,1-1 15,-1-30 1,1 15 15,-1 0 32,1 16-32,0-1-31,-16 0 47,0 1 0,15-1-47,-15 1 15,0-1 1,0 1 15,0-1-31,0 0 16,0 1 171,16 15-171,-1 31-16,1-15 16,-1 30-1,-15-30-15,0-1 16,16 17-16,-1-1 15,1-31-15,-16 15 16,0 1 0,16 14-16,-16-15 15,15 1 1,-15 0 0,16 15-1,-16-16 1,0 1-16,15-1 15,-15 1-15,16 15 16,-1-15 0,-15-1-1,0 1 1,16-1 156,-1-15-172,1-15 0,0-1 15,-16 1-15,31 15 16,1-16-16,-17 1 16,1-1-16,-1 0 15,1 1-15,0 15 110,30 0-95,-30 31-15,15-15 16,0 15-16,16 15 0,15 1 16,-15 0-16,-16 15 15,31-31-15,-31 16 16,0 0-16,0-32 15,-15-15-15,-1 16 16,1-1 1156,-16 1-1156,15-16 62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68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14 495 0,'-15'-15'78,"15"-16"-62,15-16-1,-15 32 1,16-16-16,-16 15 16,16-15-1,-1 16 17,-15-1-17,31 1 63,-15-1-62,-1 16 0,1 0-1,15-13-15,-15 13 31,-1 0-31,1 0 63,-1 0-32,1 0 16,0 0-31,-1 0-1,1 13 17,-1 3-17,-15-1 1,16-15-16,-1 16 15,1-16 173,0 0-188,-16-16 16,0 1 15,15-14-31,1 13 15,-1-15-15,2 0 32,-2 16-17,1-1 1,0 16 0,-1-15-1,-15-1-15,16-14 31,-1 14-15,1 1 0,15-1-1,-16 16 1,1-15-16,0 15 16,-1 0 46,1 0-46,-1 0-16,1 0 0,-1 0 47,1 0 15,0 0 1,-1 0-48,1 15 32,-1 1 0,1-1 0,-1 16-32,-15-16 1,16 1 47,0-16 15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69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1 288 0,'0'31'47,"0"31"-32,0-15 1,15 15-16,-15-31 15,0-15 1,16 31-16,0-16 16,-1 0-16,-15 0 15,16 16-15,-1-16 16,-15-16 0,0 32-16,16 0 15,-1-16-15,1 16 16,0-16-16,-16-16 15,0 16-15,15 0 16,-15-15-16,0 15 16,0 0-16,31 16 15,-15-16-15,-16-15 16,0 15-16,15 0 16,-15-15-16,0-1 15,0 1-15,16 30 16,-16-30-16,0-1 15,0 17-15,0-1 32,0 0-32,0-16 15,0 1-15,0 15 16,0 0-16,0-15 16,0 15-1,0-16-15,0 1 16,0 0-16,0 15 15,0-16-15,0 1 16,0 15 0,0-15-16,0-1 15,0 1 1,0-1-16,0 1 16,0 15-16,0 0 15,0-15-15,0 15 16,0-16-16,0 16 15,0-16-15,0 16 16,-16 16-16,16-32 16,0 17-16,0-1 15,0 0-15,0 0 16,0 16 0,0-16-16,0 0 15,0 0-15,0 16 16,0-16-16,0 0 15,0 0 1,0 0-16,0 16 16,0-16-16,0 0 15,0 0-15,0-15 0,0 15 16,0 0-16,0 0 16,0 0-16,0 1 15,0-1-15,0 0 16,0 0-16,0 0 15,0-15-15,0-1 16,0 16 0,0 0-16,0 1 15,0-1-15,0 15 16,0-15-16,0 16 16,0-16-16,0 32 15,0-48-15,0 1 16,0 15-1,0 0-15,0-15 0,0-1 16,0 16-16,0-15 16,0 15-1,0-16-15,0 1 16,0 0-16,0-1 62,0 1-62,0 15 0,0 0 16,0 16-16,0-32 16,0 16-16,0 0 15,0 1-15,0-1 32,0-16-32,0 1 15,0 15-15,0-15 16,0 15-16,0-16 15,16 1-15,0-16 250,15 0-234,0 0-16,47 0 16,-63 0-16,63-16 15,-31 16-15,-1 0 16,32 0-16,-15 0 16,-1 0-16,-15 0 31,-1 0-31,1 0 0,0 0 15,-16 0-15,31 0 16,-31 0-16,-15 0 16,15 0-16,0 0 0,-15 0 15,15 0 1,0 0-16,-15 0 16,15 0-16,-16 0 15,1 0 1,-1 0-16,1 0 15,-1 0-15,1 0 16,0-15-16,-1 15 16,1 0-1,-1 0-15,32-16 16,-16 1-16,0 15 16,32 0-16,-1 0 15,-15 0-15,15 0 16,-15 0-16,62-16 15,-63 16-15,1 0 16,-16 0 0,0 0-16,16 0 15,-16 0-15,0 0 16,0 0-16,-15 0 16,0 0-16,-1 0 15,16 0-15,16 0 16,15 0-16,-15 0 15,15 0-15,16 0 16,-31 0-16,-1 0 16,1 0-16,15 0 15,-30 0-15,-17 0 16,47 0-16,-30 0 16,14 0-16,1 0 15,-16 0 1,16 0-16,-16 0 15,16 0-15,-16 0 16,47 0-16,-47 0 16,15 0-16,1 0 15,31 0-15,-16 16 16,-31-16-16,47 0 16,-31 0-16,0 0 0,-1 0 15,1 0 1,15 0-16,-15 0 15,0 0-15,0 0 16,-1 0-16,-15 0 16,32 0-16,-17 0 15,1 0-15,0 0 0,-16 0 16,16 0-16,-16 0 16,0 0-16,0 0 15,-15 0-15,-1 0 16,16 0-16,-15 0 15,-1 0-15,1 0 16,0 0 0,-1 0-16,1 0 15,-1 0-15,16 0 32,-15 0-17,0 0-15,-1 0 16,1 0-16,-1 0 15,1 0 204,-1-32-203,-15 17-1,16-32-15,-16 32 16,0-17-16,16-14 16,-16 30-16,0-15 15,0 0-15,15-16 0,1 32 16,-16-1 0,0 1-16,0-1 15,15-31 1,-15 32-1,0-1-15,0-15 16,0 0 0,0 15-16,0 1 15,0-16-15,0 0 16,0-1-16,0 17 16,0-16-16,0 0 15,0 15-15,0-15 16,0-31-1,0 46-15,0-15 16,0 0-16,-15-31 16,15 30-1,-16-14-15,16 15 16,-15-16 0,-1 31-16,16-15 31,-16-15-16,16 14 1,0 1-16,0 16 16,-15-16-16,15 15 15,0 0 1,0-15-16,-16-15 16,16 30-16,0-15 0,-15 0 15,-1 15-15,16 1 31,-15-32-31,15 16 16,0 15 0,0-15-16,0 0 15,-16 0-15,16 0 16,0 0 0,-16-16-16,16 31 15,0 1-15,-15-16 16,15 0-1,0 0-15,-16-31 16,16 31 0,0 0-16,0 15 0,0-15 15,0 16-15,0-1 16,0-15 0,0 15-16,0 1 15,0-1-15,0 1 16,0-1-1,0 1-15,0-1 16,0-15-16,0 15 16,0 1-1,0-16-15,0 15 16,0 1-16,0-1 16,0-15-16,0 15 15,0 1 1,0-16-16,0-1 15,0 1-15,0 0 16,0-15-16,0 14 16,0 1-16,0 0 15,0 0-15,0 15 16,0 1-16,0-16 16,0 15-16,0-15 15,0 15-15,0 1 16,0-1-16,0 1 15,0-16-15,0 15 16,0-15-16,0 0 16,0 15-16,0-15 15,0 16 1,0-17-16,0 1 16,0 16-16,0-16 15,0 0-15,0-1 16,0 1-16,0 16 15,0-1 1,0 1-16,0-1 16,0 0-16,0 1 15,0-1-15,0 1 16,0-16-16,0 15 16,0-15-16,0 15 15,0 1-15,0-1 16,0 1-16,0-1 15,0 1-15,0-1 0,0 0 32,-15 1-17,15-1 95,0 1-79,0-1-15,0 1 15,0-1-31,0 0 78,0 1-47,0-1 16,0 1-47,0-1 109,0 1-93,0-1-16,0 0 16,0 1-1,0-1 17,-16 1 186,1 15-202,-32 0-16,0 0 16,-15 0-16,-32 0 15,1 0-15,-16 0 16,16 0-16,30 0 15,-30 0-15,15 0 16,31 0-16,16 0 16,0 0-16,16 0 15,-1 0-15,0 0 16,1 0 0,-1 0-16,-15 0 15,0 0-15,0 0 16,-16 0-16,-15 0 15,0 0-15,15 0 0,-15 0 16,15 0-16,-15 0 16,15 0-16,0 0 15,1 0-15,14 0 16,-14 0-16,-17-16 16,32 16-16,-15-15 15,30 15 1,-15 0-16,15 0 15,-15 0 1,0 0-16,0 0 16,0 0-16,0 0 15,-16 0-15,16 0 16,-16 0-16,16 0 16,0 0-16,0 0 0,-16 0 15,16 0-15,15 0 16,-30 0-16,30 0 15,-15 0-15,0 0 16,0 15-16,15 1 16,-15-1 15,15-15-15,1 0-1,-16 0-15,15 0 16,-31 16-1,32-16-15,-32 0 16,0 0-16,-15 0 16,15 0-16,1 0 0,-1 0 15,-31 0-15,31 0 16,1 0-16,14 0 16,1 0-16,0 0 15,0 0-15,15 0 16,1 0-1,-1 0-15,-15 0 0,0 0 16,16 0-16,-17 0 16,17 0-1,-16 0-15,0 0 16,-32 15-16,32-15 16,16 0-16,-48 0 31,32 0-31,-16 0 0,16 0 15,0 0-15,0 0 16,15 0 0,1 0-16,-1 0 15,1 0-15,-1 0 16,1 0-16,-1 0 16,0 0-16,1 0 15,-1 0 1,1 0-16,-1 0 15,-15 16-15,-16 0 16,16-1-16,0-15 16,-31 16-1,31-16 1,15 0 0,0 0-16,1 0 15,-1 0-15,-30 15 31,15-15-15,15 0-16,0 0 16,1 0-16,-16 0 0,15 0 15,-31 16 1,16-1 0,16-15-1,-1 0-15,-15 16 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70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179 164 0,'-15'0'141,"-1"0"-125,-15 15-16,16-15 15,-17 16 1,1-1 15,0 1 0,31-1 32,0 1-47,0-1 15,0 1-31,0-1 15,0 1 17,0-1 15,0 1-47,0-1 15,0 1-15,0-1 31,0 1-15,16-1 15,-1 1-15,1-1 0,-1 1 15,1 0-16,-16-1 1,16-15 0,15 16-1,-16-16 1,1 0-16,-1 0 16,1 0-16,0 15 15,-1-15-15,1 0 16,-1 0-16,1 0 15,15 0 1,-15 0-16,-1 0 16,1 0-1,-1 0-15,16 0 16,-15 0-16,0 0 16,-1 0-1,16 0-15,-15 0 16,15 0-16,-15-15 0,-1 15 31,1-47 16,-1 16-31,1 15-16,-16 1 31,0-1-16,0 1-15,0-1 16,0 1 0,0-1-1,0 1 1,0-1-16,0 1 16,0-1-1,0-15 1,0 16-1,-16-1 1,16-15 0,-15 16-16,-1 15 31,16-16-15,-15 0-16,-1 1 15,0-1 16,1 1-15,15-1 0,-16 1 15,1-1 0,-16 1-15,15-1 15,0 16-15,1 0-1,-1 0 1,1 0 0,-1 0-16,1 0 15,-1 0-15,0 0 16,1 0-1,-1 0-15,1 0 16,-1 0-16,-15 0 16,15 16 15,16-1-15,-15-15-1,-16 16 1,15-16-1,1 15 17,-1 1-17,16-1 95,0 1-79,0-1 0,0 1-31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71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4 200 0,'0'-15'94,"0"-1"-94,0 1 16,0 0-16,0-16 15,0 14-15,0 2 16,0-1-1,0 2 1,0-2-16,0 1 16,0-1 77,15 16-77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72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0 110 0,'0'16'31,"16"-16"-31,15-16 31,0 1-31,-16 15 16,17-16-16,-1-15 0,0 16 15,-16-1-15,1 16 16,-1 0 0,17-15-16,-17 15 78,1 0-63,-1 15 1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73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1 0 0,'15'16'0,"17"-16"32,-1 0-32,31 0 15,-46 0-15,15 0 0,0 0 16,-15 0-16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74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0-1 0,'16'0'16,"0"0"15,-1 0-15,-15 31-1,0 0-15,0-16 16,0 0-16,0 1 0,0-1 16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75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78-1 0,'0'15'78,"0"0"-62,0 1-16,0 0 16,0-1-16,0 0 15,0 0 110,-47-15-109,16-15-16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3.949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0 0 0,'0'0'16,"0"0"-16,0 0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76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95 2 0,'-16'0'46,"-15"0"-46,15 0 16,-15 15-16,31 0 47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77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171 13 0,'-16'-14'63,"-14"14"-48,14 0 1,1 0-16,-2 0 16,-14 0-16,16 0 15,-1 0 1,1 0-1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78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234 78 0,'0'-31'62,"-16"31"-46,-15-16-16,0 1 15,0 15 1,15 0 0,1 0-1,-17 0-15,17 0 16,-1 0 140,-15-16-140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79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92 139 0,'16'-15'125,"-16"-1"-109,0 1 15,-16-16 250,1 31-265,-16-31 0,0 16-16,16-1 15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80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1 1365 0,'0'-15'16,"0"-16"0,0 15-16,0 1 0,0-17 15,0 1-15,0-16 16,0 16-16,16-31 15,-16 31-15,0 0 16,15 0 0,-15 16-1,16-48-15,-16 32 16,0 0-16,15-16 16,1 16-1,-16 0 1,16-31-16,-16 30 15,0 17 17,15-32-32,-15 31 15,0 1-15,16-32 16,-16 31-16,0 1 16,15-16-1,1 15 1,-1 0-16,1-30 15,-16 30-15,0-14 16,0-1 0,16 0-16,-1 31 15,1-16-15,-16 0 657,15-15-657,1 16 15,-16-1 1,15-15-16,1 15 15,-1 1 1,1-16 0,0-1 77,-1-14-30,16 46 140,-15 15-203,-1 1 16,-15 15-1,16-15-15,-1-1 16,1 1-16,0-16 16,15 15-1,-16 1 1,1 15 15,-16-15-31,15-1 16,1 1-1,0 15 1,-1-31 0,1 16-1,-1 15 1,1-16-16,-16 1 31,0 0 0,15 14-31,1 1 32,-16-16-17,0 1 1,15 0-1,1-1-15,-16 1 47,16-1-15,-16 1 30,15 0-62,-15-1 31,16 1-31,-1-16 344,1-16-313,-1 1-15,1-1 15,-1 16-15,1 0-1,0-16 32,-1 32 203,1 15-234,-1 0-16,1-15 16,-1 0-16,1 15 15,0 0 1,-1-31 15,1 16-31,-16-1 16,0 1-1,15-1-15,-15 1 16,16-1 0,-1-15-1,1 16-15,-1 0 16,1-1-1,-16 1 1,16 15 0,-16-15 31,31-1-16,-16-15 0,1 31 16,-1-15-31,1-16 15,0 0 125,0 0-140,0-16-16,-1 1 15,1 15-15,-1-16 0,1 1 16,-1-1-16,-15 0 16,16 1-1,0-16 16,-1-1 1,1 17-32,-1-1 15,1-30 1,-1 14 15,1 1 32,-1 16-32,1-1-31,-16 0 47,0 1 0,16-1-47,-16 1 15,0-1 1,0 0 15,0 1-31,0-1 16,0 1 171,15 15-171,1 31-16,-1-16 16,1 32-1,-16-31-15,0-1 16,15 17-16,1-1 15,0-31-15,-16 15 16,0 1 0,15 15-16,-15-15 15,16-1 1,-16 1 0,15 15-1,-15-15 1,0-1-16,16 1 15,-16-1-15,15 17 16,1-17 0,-16 1-1,0-1 1,15 1 156,1-16-172,0-16 0,-1 1 15,-15-1-15,31 16 16,0-15-16,-15-1 16,-1 0-16,1 1 15,0-1-15,-1 16 110,32 0-95,-32 31-15,17-15 16,-1 15-16,15 16 0,17 0 16,-17-1-16,-15 16 15,32-31-15,-32 16 16,0 0-16,0-32 15,-15-15-15,-1 16 16,1-1 1156,-16 1-1156,15-16 62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81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15 500 0,'-16'-16'78,"16"-15"-62,16-16-1,-16 32 1,15-16-16,-15 15 16,16-15-1,-1 15 17,-15 1-17,31-1 63,-15 1-62,0 15 0,-1 0-1,16-15-15,-15 15 31,0 0-31,-1 0 63,1 0-32,-1 0 16,1 0-31,0 0-1,-1 15 17,1 0-17,-16 1 1,15-16-16,1 15 15,0-15 173,-1 0-188,-15-15 16,0-1 15,16-14-31,-1 15 15,1-16-15,0-1 32,-1 17-17,1-1 1,-1 16 0,1-15-1,-16-1-15,16-15 31,-1 16-15,1-1 0,15 0-1,-15 16 1,-1-15-16,1 15 16,-1 0 46,1 0-46,0 0-16,-1 0 0,1 0 47,-1 0 15,1 0 1,0 0-48,-1 15 32,1 1 0,-1 0 0,1 15-32,-16-16 1,15 1 47,1-16 15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82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1 285 0,'0'31'47,"0"30"-32,0-15 1,15 16-16,-15-31 15,0-16 1,16 32-16,0-17 16,-1 1-16,-15 0 15,16 15-15,-1-15 16,-15-16 0,0 32-16,16-1 15,-1-15-15,1 15 16,-1-15-16,-15-16 15,0 16-15,16 0 16,-16-16-16,0 16 16,0 0-16,31 15 15,-15-15-15,-16-16 16,0 16-16,15 0 16,-15-16-16,0 1 15,0-1-15,16 31 16,-16-30-16,0-1 15,0 16-15,0 0 32,0 0-32,0-16 15,0 0-15,0 16 16,0 0-16,0-15 16,0 14-1,0-14-15,0-1 16,0 1-16,0 14 15,0-14-15,0-1 16,0 16 0,0-16-16,0 1 15,0-1 1,0 1-16,0-1 16,0 16-16,0 0 15,0-16-15,0 16 16,0-16-16,0 15 15,0-14-15,0 14 16,-16 17-16,16-32 16,0 16-16,0 0 15,0-1-15,0 1 16,0 15 0,0-15-16,0 0 15,0 0-15,0 15 16,0-15-16,0 0 15,0 0 1,0-1-16,0 17 16,0-17-16,0 1 15,0 0-15,0-15 0,0 14 16,0 1-16,0 0 16,0 0-16,0 0 15,0-1-15,0 1 16,0 0-16,0 0 15,0-16-15,0 1 16,0 15 0,0-1-16,0 1 15,0 0-15,0 15 16,0-15-16,0 15 16,0-15-16,0 31 15,0-47-15,0 1 16,0 14-1,0 1-15,0-15 0,0-1 16,0 16-16,0-16 16,0 16-1,0-16-15,0 1 16,0-1-16,0 1 62,0-1-62,0 16 0,0 0 16,0 15-16,0-31 16,0 16-16,0 0 15,0 0-15,0 0 32,0-16-32,0 0 15,0 16-15,0-15 16,0 14-16,0-14 15,16-1-15,-1-15 250,17 0-234,-1 0-16,46 0 16,-61 0-16,62-15 15,-31 15-15,-1 0 16,32 0-16,-16 0 16,1 0-16,-17 0 31,1 0-31,0 0 0,-1 0 15,-15 0-15,32 0 16,-32 0-16,-16 0 16,17 0-16,-1 0 0,-16 0 15,16 0 1,0 0-16,-15 0 16,15 0-16,-15 0 15,-1 0 1,1 0-16,-1 0 15,1 0-15,0 0 16,-1-16-16,1 16 16,-1 0-1,1 0-15,31-15 16,-16 0-16,0 15 16,31 0-16,0 0 15,-15 0-15,15 0 16,-15 0-16,62-16 15,-62 16-15,-1 0 16,-15 0 0,0 0-16,16 0 15,-16 0-15,0 0 16,1 0-16,-17 0 16,1 0-16,-1 0 15,16 0-15,16 0 16,15 0-16,-14 0 15,14 0-15,16 0 16,-31 0-16,-1 0 16,1 0-16,15 0 15,-30 0-15,-17 0 16,47 0-16,-31 0 16,16 0-16,0 0 15,-16 0 1,16 0-16,-16 0 15,16 0-15,-16 0 16,46 0-16,-45 0 16,14 0-16,1 0 15,31 0-15,-16 16 16,-31-16-16,47 0 16,-31 0-16,-1 0 0,1 0 15,0 0 1,15 0-16,-15 0 15,-1 0-15,1 0 16,0 0-16,-16 0 16,31 0-16,-15 0 15,0 0-15,-1 0 0,-15 0 16,16 0-16,-16 0 16,0 0-16,0 0 15,-15 0-15,0 0 16,15 0-16,-16 0 15,1 0-15,-1 0 16,1 0 0,-1 0-16,1 0 15,0 0-15,15 0 32,-16 0-17,1 0-15,-1 0 16,1 0-16,0 0 15,-1 0 204,1-31-203,-16 15-1,15-30-15,-15 31 16,0-16-16,16-15 16,-16 30-16,0-14 15,0-1-15,15-16 0,1 32 16,-16 0 0,0-1-16,0 1 15,16-31 1,-16 30-1,0 1-15,0-16 16,0 0 0,0 16-16,0-1 15,0-14-15,0-1 16,0 0-16,0 15 16,0-14-16,0-1 15,0 15-15,0-14 16,0-32-1,0 47-15,0-16 16,0 0-16,-16-31 16,16 31-1,-16-15-15,16 15 16,-15-15 0,-1 31-16,16-16 31,-15-15-16,15 15 1,0 0-16,0 16 16,-16-16-16,16 15 15,0 1 1,0-16-16,-15-15 16,15 31-16,0-16 0,-16 0 15,0 16-15,16-1 31,-15-30-31,15 15 16,0 16 0,0-16-16,0 0 15,-16 0-15,16 0 16,0 1 0,-15-17-16,15 32 15,0 0-15,-16-16 16,16 0-1,0 0-15,-15-29 16,15 29 0,0 0-16,0 15 0,0-14 15,0 14-15,0 1 16,0-16 0,0 16-16,0-1 15,0 1-15,0-1 16,0 1-1,0 0-15,0-1 16,0-15-16,0 16 16,0 0-1,0-16-15,0 15 16,0 1-16,0-1 16,0-14-16,0 14 15,0 1 1,0-16-16,0 0 15,0 0-15,0 1 16,0-17-16,0 17 16,0-1-16,0 0 15,0 0-15,0 16 16,0-1-16,0-15 16,0 16-16,0-16 15,0 16-15,0-1 16,0 1-16,0 0 15,0-16-15,0 15 16,0-14-16,0-1 16,0 15-16,0-15 15,0 16 1,0-16-16,0 0 16,0 16-16,0-16 15,0 0-15,0 1 16,0-1-16,0 15 15,0 1 1,0 0-16,0-1 16,0 1-16,0-1 15,0 1-15,0 0 16,0-16-16,0 15 16,0-15-16,0 16 15,0 0-15,0-1 16,0 1-16,0-1 15,0 1-15,0 0 0,0-1 32,-16 1-17,16-1 95,0 1-79,0 0-15,0-1 15,0 1-31,0-1 78,0 1-47,0 0 16,0-1-47,0 1 109,0-1-93,0 1-16,0-1 16,0 1-1,0 0 17,-16-1 186,1 16-202,-32 0-16,1 0 16,-17 0-16,-30 0 15,0 0-15,-16 0 16,15 0-16,32 0 15,-31 0-15,15 0 16,31 0-16,16 0 16,0 0-16,15 0 15,1 0-15,-1 0 16,1 0 0,-1 0-16,-15 0 15,0 0-15,0 0 16,-16 0-16,-15 0 15,-1 0-15,17 0 0,-17 0 16,17 0-16,-16 0 16,15 0-16,0 0 15,0 0-15,16 0 16,-15 0-16,-17-15 16,32 15-16,-15-16 15,30 16 1,-15 0-16,15 0 15,-15 0 1,0 0-16,0 0 16,0 0-16,0 0 15,-16 0-15,16 0 16,-16 0-16,16 0 16,-1 0-16,1 0 0,-16 0 15,16 0-15,15 0 16,-30 0-16,30 0 15,-15 0-15,0 0 16,0 16-16,15-1 16,-15 1 15,15-16-15,1 0-1,-16 0-15,15 0 16,-30 15-1,30-15-15,-31 0 16,1 0-16,-17 0 16,17 0-16,-1 0 0,0 0 15,-31 0-15,32 0 16,-1 0-16,16 0 16,0 0-16,0 0 15,0 0-15,15 0 16,0 0-1,1 0-15,-16 0 0,0 0 16,15 0-16,-15 0 16,15 0-1,-15 0-15,0 0 16,-31 15-16,31-15 16,15 0-16,-46 0 31,31 0-31,-16 0 0,16 0 15,0 0-15,0 0 16,15 0 0,1 0-16,-1 0 15,0 0-15,1 0 16,-1 0-16,1 0 16,-1 0-16,1 0 15,-1 0 1,1 0-16,-1 0 15,-15 16-15,-16-1 16,16 1-16,0-16 16,-31 15-1,30-15 1,17 0 0,-1 0-16,1 0 15,-1 0-15,-30 16 31,14-16-15,17 0-16,-1 0 16,1 0-16,-16 0 0,15 0 15,-31 15 1,16 0 0,16-15-1,-1 0-15,-15 16 16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83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179 164 0,'-15'0'141,"-1"0"-125,-15 15-16,16-15 15,-17 16 1,1-1 15,0 1 0,31-1 32,0 1-47,0-1 15,0 0-31,0 0 15,0 1 17,0-1 15,0 1-47,0-1 15,0 1-15,0-1 31,0 1-15,16-1 15,-1 1-15,1-1 0,-1 1 15,1 0-16,-16-1 1,16-15 0,15 16-1,-16-16 1,1 0-16,-1 0 16,1 0-16,0 15 15,-1-15-15,1 0 16,-1 0-16,1 0 15,15 0 1,-15 0-16,-1 0 16,1 0-1,-1 0-15,16 0 16,-15 0-16,0 0 16,-1 0-1,16 0-15,-15 0 16,15 0-16,-15-15 0,-1 15 31,1-47 16,-1 16-31,1 15-16,-16 1 31,0-1-16,0 1-15,0-1 16,0 1 0,0-1-1,0 1 1,0-1-16,0 1 16,0 0-1,0-16 1,0 16-1,-16-1 1,16-15 0,-15 16-16,-1 15 31,16-16-15,-15 0-16,-1 1 15,0-1 16,1 1-15,15-1 0,-16 1 15,1-1 0,-16 1-15,15-1 15,0 16-15,1 0-1,-1 0 1,1 0 0,-1 0-16,1 0 15,-1 0-15,0 0 16,1 0-1,-1 0-15,1 0 16,-1 0-16,-15 0 16,15 16 15,16-1-15,-15-15-1,-16 16 1,15-16-1,1 15 17,-1 1-17,16-1 95,0 1-79,0-1 0,0 1-31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84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4 200 0,'0'-15'94,"0"-1"-94,0 1 16,0-1-16,0-15 15,0 16-15,0 0 16,0-1-1,0 1 1,0-1-16,0 1 16,0-1 77,15 16-77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85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0 110 0,'0'16'31,"16"-16"-31,15-16 31,0 1-31,-16 15 16,17-16-16,-1-15 0,0 16 15,-16-1-15,1 16 16,-1 0 0,17-15-16,-17 15 78,1 0-63,-1 15 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3.950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14 16 0,'0'0'0,"0"0"16,0 0-16,0 0 16,0 0-1,0 0-15,0 0 0,0 0 31,0 0-15,0 0-16,0 0 0,0 0 16,0 0-1,0 0-15,14-8 16,28-1-16,-14 9 16,14 0-16,28 0 15,0 0-15,-42 0 16,-14 0-16,14 0 15,-14 0-15,-14 0 0,0 0 16,-14 0 0,14 9-16,-14-1 15,-28 10-15,0-11 16,28 2 0,-14-9-16,-28 9 0,14-9 15,28 0 1,0 0-16,-14 0 15,14 0 1,0 0-16,0 0 0,0-9 31,14 9-31,0 0 16,0 0-16,0 0 16,0 0-1,0 9-15,14 8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86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1 0 0,'15'16'0,"17"-16"32,-1 0-32,31 0 15,-46 0-15,15 0 0,0 0 16,-15 0-16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87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0-1 0,'16'0'16,"0"0"15,-1 0-15,-15 31-1,0 0-15,0-16 16,0 0-16,0 1 0,0-1 16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88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77-1 0,'0'15'78,"0"0"-62,0 1-16,0 0 16,0-1-16,0 0 15,0 0 110,-46-15-109,15-15-16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89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95 2 0,'-16'0'46,"-15"0"-46,15 0 16,-15 14-16,31 2 47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90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170 13 0,'-16'-14'63,"-15"14"-48,16 0 1,-1 0-16,2 0 16,-18 0-16,17 0 15,-1 0 1,1 0-1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91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234 78 0,'0'-31'62,"-16"31"-46,-15-16-16,0 1 15,0 15 1,15 0 0,1 0-1,-17 0-15,17 0 16,-1 0 140,-15-16-140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92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92 140 0,'16'-15'125,"-16"-1"-109,0 0 15,-16-14 250,1 30-265,-16-32 0,0 17-16,16-1 15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93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1 1365 0,'0'-15'16,"0"-16"0,0 15-16,0 1 0,0-17 15,0 1-15,0-16 16,0 16-16,16-31 15,-16 31-15,0 0 16,15 0 0,-15 16-1,16-48-15,-16 32 16,0 0-16,15-16 16,1 16-1,-16 0 1,16-31-16,-16 30 15,0 17 17,15-32-32,-15 31 15,0 1-15,16-32 16,-16 31-16,0 1 16,15-16-1,1 15 1,-1 0-16,1-30 15,-16 30-15,0-14 16,0-1 0,16 0-16,-1 31 15,1-16-15,-16 0 657,15-15-657,1 16 15,-16-1 1,15-15-16,1 15 15,-1 1 1,1-16 0,0-1 77,-1-14-30,16 46 140,-15 15-203,-1 1 16,-15 15-1,16-15-15,-1-1 16,1 1-16,0-16 16,15 15-1,-16 1 1,1 15 15,-16-15-31,15-1 16,1 1-1,0 15 1,-1-31 0,1 16-1,-1 15 1,1-16-16,-16 1 31,0 0 0,15 14-31,1 1 32,-16-16-17,0 1 1,15 0-1,1-1-15,-16 1 47,16-1-15,-16 1 30,15 0-62,-15-1 31,16 1-31,-1-16 344,1-16-313,-1 1-15,1-1 15,-1 16-15,1 0-1,0-16 32,-1 32 203,1 15-234,-1 0-16,1-15 16,-1 0-16,1 15 15,0 0 1,-1-31 15,1 16-31,-16-1 16,0 1-1,15-1-15,-15 1 16,16-1 0,-1-15-1,1 16-15,-1 0 16,1-1-1,-16 1 1,16 15 0,-16-15 31,31-1-16,-16-15 0,1 31 16,-1-15-31,1-16 15,0 0 125,0 0-140,0-16-16,-1 1 15,1 15-15,-1-16 0,1 1 16,-1-1-16,-15 0 16,16 1-1,0-16 16,-1-1 1,1 17-32,-1-1 15,1-30 1,-1 14 15,1 1 32,-1 16-32,1-1-31,-16 0 47,0 1 0,16-1-47,-16 1 15,0-1 1,0 0 15,0 1-31,0-1 16,0 1 171,15 15-171,1 31-16,-1-16 16,1 32-1,-16-31-15,0-1 16,15 17-16,1-1 15,0-31-15,-16 15 16,0 1 0,15 15-16,-15-15 15,16-1 1,-16 1 0,15 15-1,-15-15 1,0-1-16,16 1 15,-16-1-15,15 17 16,1-17 0,-16 1-1,0-1 1,15 1 156,1-16-172,0-16 0,-1 1 15,-15-1-15,31 16 16,0-15-16,-15-1 16,-1 0-16,1 1 15,0-1-15,-1 16 110,32 0-95,-32 31-15,17-15 16,-1 15-16,15 16 0,17 0 16,-17-1-16,-15 16 15,32-31-15,-32 16 16,0 0-16,0-32 15,-15-15-15,-1 16 16,1-1 1156,-16 1-1156,15-16 62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94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15 500 0,'-16'-16'78,"16"-15"-62,16-16-1,-16 31 1,15-15-16,-15 16 16,16-16-1,-1 15 17,-15 0-17,31 1 63,-15 0-62,0 15 0,-1 0-1,16-14-15,-15 14 31,0 0-31,-1 0 63,1 0-32,-1 0 16,1 0-31,0 0-1,-1 14 17,1 1-17,-16 0 1,15-15-16,1 16 15,0-16 173,-1 0-188,-15-16 16,0 1 15,16-14-31,-1 13 15,1-15-15,0 0 32,-1 15-17,1 1 1,-1 15 0,1-16-1,-16 0-15,16-15 31,-1 16-15,1-1 0,15 0-1,-15 16 1,-1-15-16,1 15 16,-1 0 46,1 0-46,0 0-16,-1 0 0,1 0 47,-1 0 15,1 0 1,0 0-48,-1 15 32,1 1 0,-1 0 0,1 15-32,-16-16 1,15 1 47,1-16 15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06897" units="1/cm"/>
          <inkml:channelProperty channel="T" name="resolution" value="1" units="1/dev"/>
        </inkml:channelProperties>
      </inkml:inkSource>
      <inkml:timestamp xml:id="ts0" timeString="2021-07-19T09:45:23.995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1 285 0,'0'31'47,"0"30"-32,0-14 1,15 14-16,-15-30 15,0-16 1,16 32-16,0-16 16,-1-1-16,-15 1 15,16 15-15,-1-15 16,-15-15 0,0 30-16,16 0 15,-1-15-15,1 15 16,-1-15-16,-15-16 15,0 16-15,16 0 16,-16-16-16,0 16 16,0 0-16,31 15 15,-15-15-15,-16-15 16,0 14-16,15 1 16,-15-15-16,0-1 15,0 0-15,16 32 16,-16-32-16,0 1 15,0 14-15,0 1 32,0 0-32,0-16 15,0 1-15,0 15 16,0 0-16,0-16 16,0 16-1,0-16-15,0 1 16,0-1-16,0 16 15,0-16-15,0 1 16,0 14 0,0-14-16,0-1 15,0 1 1,0-1-16,0 1 16,0 14-16,0 1 15,0-15-15,0 14 16,0-14-16,0 13 15,0-14-15,0 16 16,-16 15-16,16-30 16,0 14-16,0 1 15,0 0-15,0 0 16,0 15 0,0-15-16,0 0 15,0 0-15,0 15 16,0-15-16,0-1 15,0 1 1,0 0-16,0 15 16,0-15-16,0 0 15,0 0-15,0-16 0,0 16 16,0 0-16,0 0 16,0-1-16,0 1 15,0 0-15,0 0 16,0 0-16,0 0 15,0-16-15,0 0 16,0 16 0,0 0-16,0 0 15,0 0-15,0 15 16,0-15-16,0 15 16,0-15-16,0 31 15,0-47-15,0 0 16,0 16-1,0 0-15,0-16 0,0 1 16,0 15-16,0-16 16,0 16-1,0-16-15,0 1 16,0-1-16,0 1 62,0-1-62,0 16 0,0 0 16,0 15-16,0-31 16,0 16-16,0 0 15,0 0-15,0 0 32,0-16-32,0 0 15,0 16-15,0-15 16,0 14-16,0-14 15,16-1-15,-1-15 250,17 0-234,-1 0-16,46 0 16,-61 0-16,62-15 15,-31 15-15,-1 0 16,32 0-16,-16 0 16,1 0-16,-17 0 31,1 0-31,0 0 0,-1 0 15,-15 0-15,32 0 16,-32 0-16,-16 0 16,17 0-16,-1 0 0,-16 0 15,16 0 1,0 0-16,-15 0 16,15 0-16,-15 0 15,-1 0 1,1 0-16,-1 0 15,1 0-15,0 0 16,-1-16-16,1 16 16,-1 0-1,1 0-15,31-15 16,-16 0-16,0 15 16,31 0-16,0 0 15,-15 0-15,15 0 16,-15 0-16,62-16 15,-62 16-15,-1 0 16,-15 0 0,0 0-16,16 0 15,-16 0-15,0 0 16,1 0-16,-17 0 16,1 0-16,-1 0 15,16 0-15,16 0 16,15 0-16,-14 0 15,14 0-15,16 0 16,-31 0-16,-1 0 16,1 0-16,15 0 15,-30 0-15,-17 0 16,47 0-16,-31 0 16,16 0-16,0 0 15,-16 0 1,16 0-16,-16 0 15,16 0-15,-16 0 16,46 0-16,-45 0 16,14 0-16,1 0 15,31 0-15,-16 16 16,-31-16-16,47 0 16,-31 0-16,-1 0 0,1 0 15,0 0 1,15 0-16,-15 0 15,-1 0-15,1 0 16,0 0-16,-16 0 16,31 0-16,-15 0 15,0 0-15,-1 0 0,-15 0 16,16 0-16,-16 0 16,0 0-16,0 0 15,-15 0-15,0 0 16,15 0-16,-16 0 15,1 0-15,-1 0 16,1 0 0,-1 0-16,1 0 15,0 0-15,15 0 32,-16 0-17,1 0-15,-1 0 16,1 0-16,0 0 15,-1 0 204,1-31-203,-16 15-1,15-30-15,-15 31 16,0-16-16,16-15 16,-16 30-16,0-15 15,0 1-15,15-17 0,1 32 16,-16 0 0,0-1-16,0 1 15,16-32 1,-16 32-1,0 0-15,0-16 16,0 0 0,0 16-16,0-1 15,0-15-15,0 1 16,0-1-16,0 15 16,0-15-16,0 1 15,0 14-15,0-15 16,0-30-1,0 45-15,0-14 16,0-1-16,-16-31 16,16 31-1,-16-15-15,16 15 16,-15-15 0,-1 30-16,16-14 31,-15-17-16,15 17 1,0-1-16,0 15 16,-16-14-16,16 14 15,0 1 1,0-16-16,-15-15 16,15 30-16,0-15 0,-16 1 15,0 14-15,16 1 31,-15-31-31,15 15 16,0 15 0,0-15-16,0 1 15,-16-1-15,16 0 16,0 0 0,-15-15-16,15 31 15,0-1-15,-16-15 16,16 0-1,0 1-15,-15-30 16,15 29 0,0 0-16,0 16 0,0-16 15,0 16-15,0-1 16,0-15 0,0 16-16,0 0 15,0-1-15,0 1 16,0-1-1,0 1-15,0 0 16,0-16-16,0 15 16,0 1-1,0-16-15,0 16 16,0-1-16,0 1 16,0-16-16,0 16 15,0-1 1,0-15-16,0 1 15,0-1-15,0 0 16,0-15-16,0 15 16,0 0-16,0 0 15,0 0-15,0 16 16,0 0-16,0-16 16,0 15-16,0-15 15,0 16-15,0 0 16,0-1-16,0 1 15,0-16-15,0 16 16,0-16-16,0 0 16,0 16-16,0-16 15,0 15 1,0-15-16,0 1 16,0 14-16,0-15 15,0 1-15,0-1 16,0 0-16,0 16 15,0-1 1,0 1-16,0-1 16,0 1-16,0-1 15,0 1-15,0 0 16,0-16-16,0 15 16,0-14-16,0 14 15,0 1-15,0-1 16,0 1-16,0 0 15,0-1-15,0 1 0,0-1 32,-16 1-17,16-1 95,0 1-79,0 0-15,0-1 15,0 1-31,0-1 78,0 1-47,0 0 16,0-1-47,0 1 109,0-1-93,0 1-16,0-1 16,0 1-1,0 0 17,-16-1 186,1 16-202,-32 0-16,1 0 16,-17 0-16,-30 0 15,0 0-15,-16 0 16,15 0-16,32 0 15,-31 0-15,15 0 16,31 0-16,16 0 16,0 0-16,15 0 15,1 0-15,-1 0 16,1 0 0,-1 0-16,-15 0 15,0 0-15,0 0 16,-16 0-16,-15 0 15,-1 0-15,17 0 0,-17 0 16,17 0-16,-16 0 16,15 0-16,0 0 15,0 0-15,16 0 16,-15 0-16,-17-15 16,32 15-16,-15-16 15,30 16 1,-15 0-16,15 0 15,-15 0 1,0 0-16,0 0 16,0 0-16,0 0 15,-16 0-15,16 0 16,-16 0-16,16 0 16,-1 0-16,1 0 0,-16 0 15,16 0-15,15 0 16,-30 0-16,30 0 15,-15 0-15,0 0 16,0 16-16,15-1 16,-15 1 15,15-16-15,1 0-1,-16 0-15,15 0 16,-30 15-1,30-15-15,-31 0 16,1 0-16,-17 0 16,17 0-16,-1 0 0,0 0 15,-31 0-15,32 0 16,-1 0-16,16 0 16,0 0-16,0 0 15,0 0-15,15 0 16,0 0-1,1 0-15,-16 0 0,0 0 16,15 0-16,-15 0 16,15 0-1,-15 0-15,0 0 16,-31 15-16,31-15 16,15 0-16,-46 0 31,31 0-31,-16 0 0,16 0 15,0 0-15,0 0 16,15 0 0,1 0-16,-1 0 15,0 0-15,1 0 16,-1 0-16,1 0 16,-1 0-16,1 0 15,-1 0 1,1 0-16,-1 0 15,-15 16-15,-16-1 16,16 1-16,0-16 16,-31 15-1,30-15 1,17 0 0,-1 0-16,1 0 15,-1 0-15,-30 16 31,14-16-15,17 0-16,-1 0 16,1 0-16,-16 0 0,15 0 15,-31 15 1,16 0 0,16-15-1,-1 0-15,-15 16 16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3.951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0 17 0,'0'0'0,"0"0"0,0 0 15,0 0 1,0 0-16,0 0 0,0 0 16,0 0-1,0 0-15,0 0 0,0 0 16,0 0 0,0 0-1,0-8-15,0-2 0,0 10 31,0 0-31,0 0 16,0 0-16,0 0 16,0 0-16,0 0 15,0 0 1,0 0-16,0 0 16,0 0-16,0 0 15,0 0-15,0 0 0,0 10 16,0-10-1,0 0 1,0 0-16,0 0 0,0 0 16,0 0-16,0 0 15,0 0 1,0 0 0,0 0-16,0 0 15,0 0-15,0 0 16,0 0-16,0 0 15,0 0 1,0 0 0,0 0-16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3.997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48 3316 0,'0'0'0,"0"0"0,0 0 15,0 0-15,0 0 16,0 0 0,0 0-16,0 0 15,0 0-15,0 0 16,0 0-16,-11-11 15,11-1-15,-12-11 0,1-22 16,-1-36 0,12 36-1,0-12-15,0-105 0,0 2 16,0 80 0,0-12-16,12-114 15,11 33-15,-12 82 16,12-12-16,35-103 15,-24 114 1,0 0 0,57-103-16,-10 0 15,-47 115 1,-11 11-16,45-91 0,1-1 16,-23 92-1,0 0-15,57-56 16,-23 33-1,-46 46-15,1 11 0,22-33 16,0-2 0,-34 48-1,0-1-15,34-23 0,-22 35 16,-13-1-16,35-11 16,-10 11-1,-24 12 1,-1 0-16,24 0 0,-12 0 15,-11 0 1,-12 12-16,24 11 16,0 0-16,-13-11 15,-10 10-15,11 13 16,-12-13 0,0 2-16,24 44 0,-1 2 15,-11-36 1,-11 0-16,11 47 0,-12-1 15,0-46 1,-11 1-16,12 33 16,-1 13-16,-11-36 15,0-10-15,0 45 0,0-34 16,0-12-16,0 47 16,0-24-1,0-23 1,0-11-16,0 34 0,0 0 15,0-22 1,12 0 0,-1 44-16,0 2 15,-11-35 1,0-11-16,0 22 0,0-23 16,12 0-16,-1 58 0,-11 12 15,0-47 1,-11-11-16,-1 57 15,1-11 1,11-47-16,-11 2 16,-1 44-16,1 12 15,11-57 1,-12-12-16,12 47 16,0-12-16,0-35 31,0-11-31,0 23 0,0-24 15,0 2-15,0 22 16,0-1 0,0-22-16,0 1 15,0 10-15,0 0 16,0-11 0,0-12-16,0 12 0,0-12 15,0 2 1,0-13-16,0 11 0,0 0 15,0-11-15,0 0 16,0 0 0,0 0-16,0 0 0,0 0 15,0 0 1,0 0-16,0 0 0,0 0 16,0 0-1,0 0 1,0 0-16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3.998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1010 134 0,'0'0'15,"0"0"-15,0 0 32,0 0-32,0 0 15,0 0-15,0 0 16,0 0-16,0 0 15,-12-12-15,1 1 16,-1 11 0,-11-12-16,-11-11 0,-23-1 15,23 13 1,-13-1-16,-32-11 16,10 23-16,35 0 15,-1 0-15,-22 23 16,0 0-16,23-10 15,-12-2-15,-23 24 16,35-12 0,0 0-16,-35 23 15,23 0 1,24-23 0,-1 0-16,0 35 0,0 11 15,12-34 1,-1-12-16,12 22 15,0 1-15,0-23 16,12 0-16,11 24 16,-12-24-16,0-11 0,12 33 15,11-9 1,-22-13-16,-1-12 16,23 24-16,1-1 15,-12-11 1,-12-11-16,12 11 15,0 0-15,-12-11 16,12-12-16,23 11 16,-23 1-16,0-12 0,23 11 15,11-22 1,-23 11 0,-11-12-16,34 1 0,0-1 31,-34 1-31,0-1 15,11-11-15,1 0 16,-12 11 0,-12 1-16,23-12 15,1 0-15,-13 11 16,-10-11-16,22-12 16,-22 23-16,-1-11 0,24-11 15,-13-12 1,-10 22-16,-1 1 15,1-23-15,-1-10 16,0 32 0,-11 1-16,0-23 15,0 0 1,0 23 0,0 0-16,-11-23 0,11 23 15,-11 0-15,-1-1 16,1-10-1,11 22-15,-12-11 16,1 0-16,0 0 16,11 12-16,-12-2 0,1 2 31,-24 11-31,1 0 16,-12 11-16,-11 13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3.996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115-1 0,'0'0'0,"0"0"0,0 0 16,0 0-16,0 0 0,0 0 15,0 0 1,0 0-1,0 0-15,0 0 0,0 0 16,0 0 0,0 0-16,0 0 0,0 0 15,0 0 1,0 0-16,0 0 0,0 5 16,-5 0-16,0 5 15,0 5 1,5-5-1,-5 0-15,-5 10 0,0 5 16,5-15-16,0 0 16,0 15-16,0 5 15,0-10 1,0-1-16,-5 16 0,5 0 16,5-20 15,-4-5-31,-1 20 0,5-15 15,-5-5-15,0 20 16,0 0 0,5-15-16,-5 5 15,5 10-15,0-6 16,0-9 0,0-5-16,0 10 0,0-5 15,0-5 1,0-5-16,5 10 0,-5-5 15,0-5-15,5 5 16,0 0 0,0-5-16,-5 0 15,5 5 1,-1 0 0,1-5-16,0-5 0,5 5 15,10 0 1,-10 0-1,0-5-15,5 5 0,-5-5 16,-5 0-16,10 0 16,0-5-16,-10 5 15,0-5-15,5 0 16,0 0 0,-5 5-16,0-5 0,5 0 15,0 0 1,-5 0-1,5-5-15,5-5 0,-5 5 16,0-5-16,10-10 0,5-5 16,-10 15-1,-5 0-15,15-14 16,-5 4 0,-10 15-16,0-5 0,5-10 31,0 0-31,-5 10 15,-5 0-15,5-15 16,0 5 0,-5 15-16,0-5 15,-1-10-15,1 15 16,-5 0-16,5-15 16,0 6-16,0 9 15,-5 0-15,5-10 16,0-5-16,0 15 15,-5 0-15,5-10 16,-5 0 0,0 10-16,0 0 15,0 0 1,0 5 0,0 0-16,0 0 0,0 0 15,0 5 1,0 0-16,0 0 15,0 0-15,0 0 16,0 0-16,0 0 16,0 0-16,0 0 15,0 0-15,0 0 16,0 0 0,0 0-16,0 0 0,0 0 15,0 0 1,0 0-16,0 5 15,0 0 1,0 0 0,-5 0-16,0 5 15,0 5-15,5-5 16,-5-5-16,0 10 16,5-5-1,-5-5-15,0 15 0,0 0 16,5-10-16,-4 0 15,-1 10-15,0-1 16,0-9 0,0 5-16,-5 10 15,5-5-15,5-10 16,-5 0-16,0 10 16,-5 0-16,5-10 15,0 0-15,0 5 16,0-5-16,0 0 15,-5 10-15,0 5 16,5-10 0,0-5-16,0 10 15,0 0 1,5-10 0,-5-1-16,0 11 0,5-5 15,0-5 1,0-5-16,0 10 15,0-5-15,0-5 16,0 10-16,0-5 16,0-5-16,0 5 0,0 0 15,5 0 1,0-5 0,-5 0-16,5 5 0,0-5 15,0 0 1,-5 0-16,5 0 15,0 0 1,-5-5-16,5 5 16,0 0-1,0 0-15,-5-5 0,5 5 16,0 0 0,0 0-1,-5-5-15,5 5 0,-5-5 16,0 0-1,5 5-15,-5-5 0,0 0 16,0 0-16,0 0 16,5 5-1,-5-5-15,0 0 0,0 0 16,0 0 0,0 0-16,0 0 0,0 0 15,0 0 1,0 0-1,5 0-15,-5 0 0,0 0 16,0 0 0,5 0-16,-5 0 15,0 0 1,0 0-16,5 0 16,-5-5-16,0 5 15,5 0-15,-5-5 16,5 0-16,0 5 15,-5 0-15,0-5 16,5 0 0,0 5-16,-5-5 15,5 0-15,0 5 16,-5-5-16,0 0 16,0 0-16,0 5 15,4-5-15,1 0 16,0 0-1,0 5 1,-5-5-16,0 0 16,5 0-1,0 5-15,-5-5 16,5-5-16,0 5 16,-5 0-16,10-5 15,0-5-15,-5 10 16,0-5-16,5-5 15,0 5-15,-5 5 16,0 0-16,5-5 16,0 0-1,-5 5-15,0 0 0,5-5 16,-5 5 0,-5 0-16,5-4 0,5-1 15,-5 5 1,0 5-16,0-10 15,5 0-15,-5 5 16,-5 0-16,10 0 16,-5-5-1,0 5 1,-5 5-16,5-5 16,0 0-1,0 5-15,-5-5 0,5 5 16,-5 0-1,0-5-15,5 5 16,-5 0-16,0 0 16,0 0-16,0 0 0,0 0 15,0 0 1,0 0-16,0 0 16,0 0-1,0 0-15,0 0 0,0 0 16,0 0-1,0 0 1,5 0-16,-5 0 16,0 0-1,5 5-15,0 0 16,0 5-16,0-5 16,-5 0-16,10 5 15,0 5 1,-5-5-16,-5-5 0,10 10 15,-5-6-15,-5-4 16,5 10-16,0 0 16,0-5-1,-5-5-15,5 10 0,0-5 16,0-5 15,-5 5-31,5 0 0,0 0 16,0-5-1,-5 0-15,0 5 16,0-5-16,0 0 16,0 5-16,0-5 15,0 0 1,0-5-16,0 5 0,0 0 16,0-5-1,0 0-15,0 0 0,0 0 16,0 0-1,0 0-15,0 0 16,0 0-16,0 0 16,0 0-16,0 0 15,0 0-15,0 0 0,0 0 32,0 0-17,0 0-15,0 0 0,0 0 16,0-5-1,0 5 1,0-5-16,0 0 0,0 0 16,0 0-1,0-5-15,-5-5 16,5 10-16,-5-5 0,0-5 16,0 0-1,5 5 1,0 0-16,0-5 0,-5 0 15,5 10 1,0 0-16,0-5 0,-5 0 16,5 6-1,0-1-15,0 0 0,0 5 16,0-5-16,0 0 31,0 5-31,0 0 16,0 0-16,0 0 15,0 0 1,0 0 0,0 0-16,0 0 0,0 0 15,0 0 1,0 0-16,0 0 0,0 0 16,5 0-16,5 0 15,0 0-15,-5 0 16,0 0-16,5 0 15,0 5 1,-5 0 0,5-5-16,0 0 0,0 5 15,-5-5-15,0 0 16,0 0-16,5 0 16,-5 0-1,-5 0-15,5 0 0,0 0 16,-5 0-16,9 0 31,-4 0-31,0 0 16,0-5-16,0 5 15,5-5 1,-5 5-16,0-5 16,5 0-16,0 0 15,-5 5 1,0-5-16,5 0 0,-5 5 15,5-5-15,5-5 16,-5 0-16,-5 5 16,5 0-16,5-5 15,0 0 1,-10 5-16,0-5 16,5-5-1,0 0 1,-5 5-16,0-5 0,5-10 15,-5 10 1,0 0-16,5-15 16,0-5-16,-5 20 15,-5-4-15,5-11 16,0 0-16,0 20 16,-5 0-16,5-10 15,-5 5 1,0 10-16,0 0 0,0-5 15,0 5 1,0 5-16,0 0 16,0 0-16,0 0 15,0 0-15,0 0 0,0 0 16,0 0 0,0 0-16,0 0 15,0 0 1,0 0-1,0 0-15,0 0 16,0 0-16,0 0 16,0 0-16,0 10 15,0 0 1,5 0-16,-5 10 0,0 0 16,0-10-1,0 5-15,0 15 16,0-1-16,0-14 15,0 5-15,0 5 16,0 5-16,0-15 16,0-5-16,0 20 15,0-15 1,0 0-16,0 15 0,0 0 31,0-15-15,0 0-16,0 20 0,0-11 15,0-9 1,0-5-16,-5 15 16,5-5-16,0-10 15,0-5-15,0 10 16,0-5-16,0-5 0,0 10 16,0-5-1,0-5 1,0 0-16,0 0 0,0 0 15,0 0 1,0-5-16,0 5 16,0 0-1,0-5 1,0 0-16,0 5 16,0-5-16,0 0 0,0 0 15,0 0 1,0 0-1,0 0-15,0 0 0,0 0 16,0 0 0,0 0-16,0 0 0,0 0 15,0 0 1,0 0-16,0 0 16,0 0-16,0 0 15,0 0-15,0 0 16,0 0-16,0-5 0,0 0 15,0-10 1,0 10-16,0-5 16,0-5-16,0-5 15,0 10 1,0-5-16,5-10 16,0 0-1,0 15 1,-5-5-16,5-5 0,0 11 15,-5-1-15,10-5 16,-5 5 0,0 5-16,-5 0 15,5-5-15,0 5 16,0 5-16,-5-5 0,5 0 16,5 0-1,-5 5 1,0-5-16,5 5 0,-5 0 15,5 0-15,5 0 16,-5 0 0,-5 0-1,5 0-15,0 0 16,0 0 0,-6 0-16,1 5 0,5 0 15,0 0 1,-5 0-1,0-5-15,5 5 0,-5 0 16,-5-5-16,5 10 16,0 0-16,0-5 15,-5 0-15,5 5 16,0 0 0,0-5-16,-5-1 0,5 6 15,0 0 1,0-5-16,-5 0 0,5 0 15,-5 0 1,0 0 0,0-5-16,0 5 0,0 0 15,0 0-15,5 0 16,-5 0 0,0 0-1,0-5-15,0 5 16,0 0-1,0 0-15,0-5 0,0 5 16,0 0 0,0 0-1,0-5-15,0 5 0,0 0 16,0-5-16,0 5 0,0 5 16,0-5-1,5-5-15,-5 5 16,0 5-1,0-5-15,5-5 0,-5 5 16,0 0 0,0 0-1,0-5-15,0 5 16,0 0 0,5-5-16,-5 5 0,0 0 15,0 0 1,5-5-16,-5 5 15,5 0 1,-5 0-16,0-5 0,0 5 16,5 0-16,-5 0 15,0-5-15,0 5 16,0 0 0,0-5-1,0 5-15,5 0 16,-5 0-1,0-5-15,0 0 0,0 0 16,0 0 0,5 5-16,-5-5 15,5 5-15,-5-5 16,0 0-16,0 0 16,5 5-1,-5-5-15,0 0 16,0 0-16,0 0 15,5 0-15,-5 0 0,5 0 16,0 0 0,-5 5-16,5-5 15,0 5-15,-5-5 16,0 0-16,5 0 16,0 5-16,0-5 15,-5 0-15,5 0 16,0 0-1,-5 0-15,5 0 0,-5 0 16,0 0 0,5 0-16,0 0 15,0 0 1,0 0 0,-5 0-16,0 0 15,5 0-15,0 0 16,-5 0-16,5 0 15,0 0 1,-5 0-16,0 0 0,5 0 16,0 0-1,-5 0-15,5 0 0,0 0 16,0 0 0,-5 0-16,0 0 15,5-5-15,0 5 16,-5-5-16,5 0 15,0 5 1,-5-5-16,5 0 16,0 0-1,0 5 1,-5-5-16,5-5 0,0 0 16,0 5-1,-5 0-15,10-5 16,0 0-16,-5 5 15,0-5-15,5-5 0,10 0 16,-10 5 0,0 0-16,10-10 15,-9 10 1,-6 0-16,9-10 0,1 0 16,-5 10-16,-5 0 0,5 0 15,-5 0 1,0 5-1,-5 0-15,5-4 0,0 4 16,0 5 0,-5-5-16,0 0 15,0 0 1,0 0-16,0 0 16,0-5-1,0 5-15,0 0 16,-5-10-16,0 0 15,5 5 1,-5 0-16,-5-5 0,0 0 16,5 10-1,0 0-15,-5-5 0,5 5 16,0 0-16,-4-5 16,-1 5-1,5 5-15,-1-5 16,-4 5-16,5 0 31,5 0-31,-5 0 0,0 0 16,5 0-1,0 0 1,0 0-16,0 0 0,0 0 16,-5 0-16,0 5 15,0 0 1,5 0-16,-5-5 0,0 10 15,0 0 1,5-5-16,-5 0 0,0 10 16,0 0-1,5-5 1,0 0-16,0 10 0,0 0 16,0-10-16,0 0 15,0 10-15,0-10 16,0-1-16,0 6 15,0 0 1,0-5 0,0-5-16,5 5 15,-5 0-15,0-5 16,5 5-16,0 0 16,0 0-1,0-5-15,0 0 16,5 10-16,-5-10 15,0 0-15,10 5 16,-4 0 0,-6-5-16,0 0 0,4 0 15,1 0-15,-5 0 16,0-5-16,5 5 16,0 0-1,-5 0-15,-5-5 16,5 0-16,0 0 31,-5 0-31,5 0 0,0 0 16,0 0-1,-5 0-15,5 0 16,0 0-16,0 0 16,-5 0-16,5 0 15,0 0 1,0 0-16,-5 0 0,5 0 15,0 0 1,-5-5-16,5 5 0,5-5 16,-5 5-1,0-5-15,5 0 16,5 0-16,-5 0 31,-5 0-31,10-5 16,0 0-16,-5 5 15,-5 0-15,5-5 16,0-5 0,-5 10-16,0-5 0,5-5 15,-5 10 1,0-5-16,5-5 0,-5 0 16,0 10-1,-5-5-15,5-5 16,0 1-16,0 4 15,-5 0-15,5-10 16,0 0 0,0 10-16,-5 0 0,5-15 15,0 15 1,-5-5-16,5-10 0,0 5 16,0 10-1,-5-5-15,5-5 16,-5 0-16,0 10 31,5-5-31,-5-5 0,0 0 16,0 11-1,0-1-15,0-10 16,0 10 0,0 0-16,0-5 0,0 5 15,0 5 1,0 0-16,0 0 0,0 0 15,0 5 1,0 0-16,0 0 0,0 0 16,0 0-1,0 0-15,0 0 16,0 0 0,0 0-16,0 0 15,0 0 1,0 0-16,0 0 0,0 0 15,0 0 1,0 5 0,0 0-16,0 10 0,0 5 15,0-10 1,0 0-16,0 20 0,0-1 16,0-14-1,0-5-15,0 15 16,0-15-16,0 0 0,0 10 15,0 0 1,0-10 0,0 0-16,0 5 0,0 0 15,0-5 1,0-5-16,0 15 0,0-5 16,0-5-1,0-5-15,0 10 16,0-5-16,0-5 15,0 10 1,0 0 0,0-6-16,0-4 0,5 10 15,-5 0 1,0-10 0,5 0-16,-5 5 0,5 0 15,-5-5 1,0-5-16,0 10 0,0-5 15,5-5-15,-5 5 16,5 0 0,0 0-16,-5-5 0,5 5 15,0 0 1,0 0 0,-5-5-16,5 5 15,0 5 1,0-5-16,-5-5 15,5 5-15,0 0 16,-5 0-16,10 5 16,-1-5-1,-4 0-15,0-5 0,5 5 16,0 0-16,-5 0 16,0 0-16,0 0 15,0 0 1,0 0-16,0-5 15,5 5-15,0 0 16,-5 0 0,0-5-16,0 5 0,0-5 15,0 0-15,0 0 16,0 0-16,0 0 16,-5 0-16,5 0 15,0 0 1,0 0-16,-5 0 15,5 0 1,0-5 0,0 5-16,-5 0 0,5-5 15,0 5 1,-5-5-16,5 5 16,-5-5-16,0 5 15,5-5-15,-5 0 16,5 0-16,-5 5 15,0-5-15,0 0 16,0 0 0,0 5-16,0-5 0,5-10 15,-5 10 1,0-5-16,5-5 16,-5 0-1,0 10 1,0-5-16,0-5 15,-5 0-15,5 10 16,-5-5-16,0-5 16,0 0-1,5 10-15,-5-5 0,0 1 16,5 4-16,0 0 16,-5-5-16,0 0 15,5 5 1,0 0-16,0 0 15,0 0-15,0 5 16,0-5-16,0 0 0,0 0 31,0 5-15,0 0-16,0 0 16,0 0-1,0 0-15,0 0 0,0 0 16,0 0-1,0 0-15,0 0 16,0 0-16,0 0 16,0 0-16,0 0 0,0 0 15,0 0 1,0 0-16,0 0 16,0 0-1,0 0-15,5 0 0,5 5 16,0 0-16,0-5 15,15 10-15,0-5 16,-15 0 0,0-5-16,5 5 15,0 0-15,-5 0 16,-5-5-16,10 5 16,0 0-1,-10 0 1,0-5-16,10 5 15,-10-1-15,0-4 16,10 5-16,0-5 16,-10 0-1,0 0-15,10 0 16,-5 0-16,-5 0 16,0 0-16,5 0 0,-1 0 15,-4 0 1,0-5-16,5 1 15,-5 4-15,0-5 16,5 0-16,5 0 31,-5 0-31,-5 0 0,10-5 16,0 0 0,-5 5-1,-5 0-15,5-5 0,0 0 16,-5 5-1,0 0-15,0-5 16,0 5-16,0 5 16,-5-5-16,0 0 15,0 5-15,0-5 0,0 0 16,0 5 0,0 0-1,0-5-15,0 0 0,0 5 16,0 0-16,0-5 15,0 5-15,-5-5 16,5 5 0,-5-5-16,0 0 15,5 5-15,0 0 0,-5 0 16,0 0 0,5 0-1,-5-5-15,-5 5 16,0 0-1,5 0-15,0 0 16,-5 0-16,0 0 16,5 0-1,0 0-15,-5 0 16,5 0-16,0 0 0,-5 0 16,0 0-16,5 0 15,5 0-15,-10 5 16,5 0-1,5 0 1,-5-5-16,0 5 0,0 0 31,5 0-31,-4-5 0,-1 5 16,5 0 0,-5 0-16,0 5 15,0 0-15,0-5 16,0 5-16,0 10 15,-5-5 1,5-5-16,5 0 0,-5 5 16,0-1-1,5-4-15,0-5 0,0 5 16,0 0 0,0-5-1,0 0-15,0 5 0,0-5 16,0 0-16,0 5 15,0 0-15,0-5 16,0-5-16,0 5 16,0 5-1,0-5-15,5-5 0,-5 10 16,5 0 15,0-5-31,-5 0 0,5 5 16,0-5-1,-5 0-15,10 0 16,-5 0-16,0 0 16,-5-5-16,5 5 15,0 0 1,0 0-16,-5-5 0,4 5 16,1 0-16,0 0 15,-5-5-15,10 5 16,-5 0-1,-5-5-15,10 5 16,-5 0-16,0 0 31,0-5-31,5 5 0,-5 0 16,0 0 0,0-5-16,0 5 15,0 0 1,0-5-16,0 0 0,5 5 15,-5 0 1,0-5-16,0 0 0,5 0 16,-5 0-1,-5 0-15,5 0 0,5 0 16,-5 0 0,-5 0-16,5 0 15,0 0 1,0 0-1,-5 0-15,5 0 16,0-5-16,0 5 16,-5-5-16,5 0 15,0 5 1,-5-5-16,5 0 0,0 0 16,0 5-1,0-5-15,5-10 0,-5 0 16,0 10-1,-5 0-15,5-5 16,0-5-16,0 10 16,-5-5-16,5-5 15,0 10 1,-5 0-16,5-10 0,0 5 16,-5 5-1,0 0-15,0-5 0,0 0 16,0 5-1,5 0-15,0-5 16,0 0-16,0 5 31,-5-5-31,5-5 16,0 10-16,-5-5 0,5-4 16,0-1-1,0 10 1,-5 0-16,5-5 0,0 0 15,0 5 1,-5 0-16,5-5 0,0 5 16,0 5-1,-5-5-15,5 0 16,0 0-16,0 5 16,-5-5-16,5 0 15,0 5 1,-5-5-16,5 5 15,-5 0 1,0 0-16,0 0 16,5 0-16,0 0 15,0 0 1,-5 0-16,5 0 16,0 0-16,-5 0 15,0 0-15,5 0 0,-5 0 16,0 0-16,5 0 15,0 0 1,0 0-16,-5 5 16,5 0-16,0 0 15,0 0 1,-5-5-16,5 5 0,-1 5 16,1-5-1,0 0-15,0 5 0,0-5 16,-5 0-16,5 5 15,0 0 1,0-5-16,-5 0 16,5 5-1,0-1 1,-5-4-16,0 0 0,0 5 16,5 0-1,-5-5 1,0 0-16,0 5 0,0-5 15,0 5-15,0 0 16,0 0-16,0-5 16,0 0-16,0 5 15,0-5 1,0 0-16,0-5 0,0 5 16,0 0-1,0 0 1,0-5-16,0 0 15,0 0 1,0 0 0,0 0-16,0 0 0,0 0 15,0 0-15,0 0 16,0 0 0,0 0-16,0 0 0,0 0 15,0 0-15,0 0 16,0 0-16,0 0 15,0 0 1,0 0 0,0 0-16,0-5 0,0 0 15,0 0-15,0-5 0,0 0 32,0 5-17,0-5-15,0-5 16,0 5-1,0 5-15,0 0 0,0-5 16,0 0 0,0 5-1,0 0-15,0-5 0,0 5 16,0 5-16,0-4 0,0-1 16,0 5-1,0-5-15,5 0 16,0 0-16,0 5 15,-5-5-15,10 0 16,0 0-16,-5 5 16,-5-5-16,10 0 15,-5 5 1,-5-5-16,5 5 0,0 0 16,0 0-1,-5 0-15,5 0 16,0 0-1,0 0 1,-5 0-16,5 0 16,0 0-16,0 0 15,-5 0-15,10 0 16,-5 0 0,0 0-16,0 0 15,5 0-15,-5 0 16,-5 0-16,10 0 0,0 0 15,-5 0 1,0 0-16,5 0 16,0 0-16,-5 0 15,0 0-15,5 0 32,0 0-32,-5 0 15,0 0-15,5-5 16,-5 5-1,5-5-15,5 0 0,5 0 16,-10 0 0,0 0-16,10-5 15,-5 0-15,-5 5 16,-5 0-16,10-5 16,-10 5-16,0 5 15,-5-5-15,5 5 16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01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1545 4625 0,'0'0'0,"0"0"16,0 0-16,0 0 16,0 0-1,0 0-15,0 0 16,0 0-16,0 0 16,0 0-16,0 0 0,0 0 15,0 0 1,0 0-16,0 0 15,0 0-15,0 0 16,15-8-16,0 0 16,-7 8-1,-1-7-15,24-9 16,-1-7 0,-15 16-1,1-9-15,29-6 0,16-9 16,-31 16-1,-7-1-15,30-14 16,-30 15-16,0-8 16,23-23-16,-8 8 15,-15 22-15,-1-7 0,24-30 16,15 7 0,-31 23-1,-7-7-15,30-16 0,-7-8 16,-23 31 15,-8-7-31,23-16 0,-23 23 16,-7 0-16,22-15 15,1-16 1,-16 31-16,0 0 0,8-30 16,0-1-1,-8 31 1,-8-7-16,16-24 0,0 1 15,-15 22 1,-1 1-16,16-47 0,0 9 16,-16 37-1,1 8-15,0-23 16,-1 23-16,-7 0 0,8-30 16,-1-1-16,1 31 15,-8-7-15,8-31 16,-1 7-1,-7 31 1,0 0-16,0-30 0,0-8 16,0 30-1,-7 8 1,7-30-16,0 22 16,0 1-16,-8-16 15,0-8-15,8 31 16,-7-7-16,-1-24 15,-7 1 1,7 22 0,1 1-16,-8-31 0,-8-1 15,15 32-15,1-1 16,-16-22-16,15 22 16,-7 1-16,-8-31 15,0-1 1,16 32-16,-8 7 0,-1-38 31,-6 0-31,14 30 16,-7 1-16,-8-32 15,0 1 1,15 31-16,-7-1 16,-23-22-16,23 30 15,-8-8-15,-22-22 16,-1-9-16,23 32 15,0 7-15,-7-23 16,-8 0-16,15 23 16,-7-7-16,-31-24 15,0 8 1,31 24-16,7-1 16,-23-23-16,1 0 15,22 23-15,0 8 0,-23-24 16,24 24-1,-9-8-15,-30-15 16,8 7-16,30 16 16,1 0-16,-16-16 15,-1-7 1,24 23 0,-8 0-16,-15-16 15,0 8 1,16 8-16,-9-1 0,-14-14 15,22 15 1,0-1-16,-7 1 16,-1 0-16,16 7 15,0 1-15,-8-9 0,-15 1 16,23 7 0,-8 1-16,-15-9 15,-8 1 1,23 7-16,1 1 0,-16-8 31,22 7-31,-6 8 16,-16-15-16,0 7 15,15 8 1,-8-8-16,-29-7 0,-1 7 16,38 8-1,0-7-15,-22 7 16,6 0-16,24 0 15,-8 0-15,-22-8 16,22 8-16,0 0 16,-22 0-16,-1 0 15,23 0 1,0 0-16,-7 8 0,0-8 31,22 0-15,0 0-16,-7 0 0,8 0 15,7 0 1,-8 0-16,8 0 16,-8 0-16,8 0 15,0 0-15,0 0 16,0 0-16,0 0 0,0 0 16,0 0-1,0 0 1,0 0-16,0 0 0,0 0 15,0 0 1,0 0-16,0 0 16,0 0-16,0 0 15,0 0-15,0 0 16,0 0-16,0 0 0,0 0 16,0 0-1,0 0 1,0 0-16,0 0 0,0 0 31,0 0-31,0 0 16,0 0-16,0 0 15,0 0 1,0 0-16,0 0 16,0 0-16,0 0 0,0 0 15,0 0 1,0 0-16,0 0 0,0 0 15,0 0 1,0 0-16,0 0 16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02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689 0 0,'0'0'16,"0"0"-16,0 0 0,0 0 15,0 0 1,0 0-16,0 0 0,0 0 15,0 0 1,0 0-16,0 0 16,-7 0-16,-8 8 15,-1 0-15,-29 15 16,-23 23 0,37-24-1,-6 9-15,-47 30 16,31-30-16,0 7 15,-30 23-15,22-7 16,39-32 0,-1 1-16,-7 8 15,14-8-15,9-15 16,-1-1-16,-7 1 0,7-1 16,8 1-1,-7-8-15,7 8 16,0-8-16,0 0 15,0 0-15,0 15 16,0-7 0,0-1-16,15 16 15,8 8 1,-8-8 0,8 0-16,22 23 0,8-1 15,-23-22 1,-7 8-16,15 7 15,0 0-15,-23-22 16,0-1-16,31 15 16,-24-14-16,1-1 0,15 8 15,0 0 1,-23-16 0,0 1-16,0 7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3.999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78 38 0,'0'0'16,"0"0"-16,0 0 0,0 0 15,0 0-15,0 0 16,0 0 0,0 0-16,0 0 0,0 0 15,0 0 1,0 0-1,0 0-15,0 0 16,0 0-16,0 4 16,-5 1-16,5 12 15,0-4 1,-4 0-16,0 17 0,0 8 16,4-17-1,-5 1-15,1 21 16,0-5-1,4-16-15,-4-5 0,-1 26 16,5 3 0,0-21-16,0-3 0,5 16 15,-1-16 1,-4-5-16,0 26 0,0-5 16,0-21-1,4-4-15,-4 9 16,0-10-16,0-7 15,0-1-15,0 0 16,0 1-16,0-5 16,0 0-16,0 0 15,0-5 1,0 1 0,0 0-16,-4-22 0,4 9 31,-4-4-31,-1-31 0,1 5 15,0 26 1,0-1-16,-5-16 16,5 3-16,4 18 15,-5 1-15,1-14 16,0 5 0,4 12-16,0 4 0,0-12 15,0 12 1,0-4-16,4-12 0,5-5 15,-5 12 1,5 1-16,8-17 16,4 0-16,-13 21 31,1 0-31,12-8 16,5 4-16,-13 8 15,4 5-15,13-5 16,-18 5-1,-3 0-15,12 4 0,-4 0 16,-8 0 0,-1 0-16,18 8 0,0 1 15,-14-1 1,5 1-16,5 8 16,-1 9-16,-8-13 15,-5-5-15,5 14 16,-9-14-1,-4 1-15,5 8 16,-1 4 0,-4-8-1,-4 0-15,-9 13 0,-8-1 16,12-12 0,-4 4-16,-4 5 15,0-1-15,9-12 16,-1-5-16,-12 9 0,4 0 15,8-9 1,1-4-16,-9 4 16,8 0-1,1-4-15,-1 4 0,0-4 16,5 0 0,0 0-16,0 0 0,4 0 15,0 0 1,0 0-16,0 0 0,0 0 15,0 0 1,0 0-16,0 0 16,0 0-1,0 0-15,0 0 16,0 0 0,0 4-16,0 0 15,4 13-15,0 1 16,0-6-1,1 1-15,3 13 0,1 4 16,-5-17 0,-4-5-16,4 9 0,1-8 15,-1 4-15,4 8 16,1 1 0,-5-9-16,0-5 15,5 13-15,-1 1 16,-3-14-1,-1-3-15,5 8 16,-1-1 0,1-7-16,-1-1 0,9 5 15,-8-5 1,4 0-16,8 0 16,-4 1-16,-9-1 15,-3-4-15,12 0 16,-4 0-1,-5 0-15,1-4 0,8-1 16,4-3 0,-8 4-1,-5-1-15,14-8 0,-1 1 16,-8 7 0,-5-3-16,14-9 0,-14 8 15,-4 5-15,9-9 16,-4 0-1,-5 9-15,0-5 0,5-8 16,4-4 0,-5 12-1,-4-4-15,9-12 16,-4 3 0,-5 14-1,-4-1-15,4 1 0,1 3 16,-5 1-16,0-5 15,0 5 1,0 0-16,0 0 0,0-5 16,-5 0-16,5 5 15,-4 0-15,0-5 16,-1 1 0,5 3-1,-4 1-15,-4 0 0,3 4 16,1-4-16,-4-1 15,-1 1 1,5 4 0,0-4-16,-1 0 15,1 0-15,4 4 16,-4 0-16,-1 0 16,1 0-1,4 0 1,-4 0-16,0 0 0,4 0 15,-5 0-15,1 0 0,0 0 16,4 0 0,-4 4-16,-1 4 15,-3 1-15,4-5 16,4 0-16,-5 5 16,1 4-16,4-5 15,-4-4-15,0 9 16,4-4-1,0-5-15,0 9 0,0 0 16,0-5 0,0-3-16,4 7 15,0 1 1,0-4 0,-4-5-16,5 9 15,3-4-15,-4-5 16,1 0-16,3 5 15,1-1 1,-5-3-16,0-1 16,5 4-16,-5-3 15,0-1-15,5 0 0,-1 5 16,-3-5 0,-1-4-16,4 4 15,1 1-15,-5-1 16,0-4-16,5 8 31,4-3-31,-5-1 16,-3-4-16,3 4 15,-4 1 1,5-5-16,4 4 0,0 0 16,-5-4-1,-4 0-15,5 0 16,-1 0-16,-3 0 15,-1 0-15,0 0 0,0 0 16,1 0 0,-5 0-16,4 0 15,0 0 1,-4 0-16,4 0 0,1 0 31,-1 0-31,-4-4 16,4 4-16,1 0 15,-1 0 1,-4-4-16,4-1 0,0 5 16,-4 0-1,0-4-15,5 0 16,-1-1-16,0 5 16,-4 0-16,0-4 15,0 4-15,4-4 16,1 0-16,-1-1 15,-4 5 1,0-4-16,4 0 0,0 0 16,1 4-1,-5-5-15,4 1 0,0-5 16,1 5 15,-5 0-31,4-5 0,0 5 16,-4 0-16,4-5 15,5 1 1,-5 3-16,0-3 0,5-5 16,-1 0-1,-3 9 1,3-5-16,5-8 0,0 0 16,-5 8-1,-3 5-15,3-9 16,-4 9-16,1 0 0,3-5 15,-4 1 1,1 3-16,-5 5 0,4-8 16,0 3-1,1 5 1,-5-4-16,4 0 0,0 0 31,0 4-15,-4-5-16,5 1 0,-1 4 15,-4 0-15,8-4 16,1 0 0,-5 4-16,0 0 0,5 0 15,4-4 1,-5 4-16,1 0 0,4 0 16,4 0-1,-9 0 1,-4 0-16,9 0 0,0 0 15,-9 0 1,1 0-16,-1 0 16,0 0-16,-4 0 0,4 0 15,1 0-15,-1 0 16,-4 0-16,4 0 16,0 0-1,-4 0 1,0 0-16,0 0 0,0 0 31,0 0-31,0 0 16,0 0-16,0 0 15,0 0-15,0 0 16,0 0-16,0 0 16,0 0-16,0 0 15,-4 0 1,0 0-16,0-4 0,-9 0 15,-4 4 1,8 0-16,1 0 16,-9 0-16,8 0 15,1 0-15,-9 4 16,4 0-16,4 0 31,-4 0-31,-12 4 16,-1 5-16,13-4 15,1-5-15,-5 9 16,4-5 0,9-3-16,-1-1 15,-3 9-15,3-9 16,1 0-16,0 5 0,0 0 16,4-5-1,0 0-15,0 5 16,0-1-16,0-4 15,0 1-15,4 8 16,4-1 0,-3-3-1,-1-5-15,5 9 16,-1-4 0,-4-5-16,1 0 0,3 5 15,-4-5 1,1 0-16,3 5 15,1 0-15,-5-5 16,0 0-16,5 9 0,-1 0 16,-3-9-1,-1 0-15,9 5 16,-1-1 0,-3-3-16,-5-1 0,13 0 15,-8 1 1,-1-5-16,9 4 0,0 0 15,-8 0 1,-5-4-16,9 5 0,0-1 16,-5-4-1,-3 0-15,7 0 16,-3-4 0,-5 4-1,5-5-15,4 1 16,-5 4-16,1-4 15,8-9-15,4 0 16,-8 9 0,-5-5-16,14-8 0,-1 0 15,-12 9 1,-1-5-16,5-9 0,4-8 16,-9 13-1,-3 0-15,7-17 16,-3 21-16,-5 0 15,5-13-15,-5 1 16,0 12 0,-4 4-16,5-15 15,-1-2 1,-4 13 0,0 5-16,4-22 0,-4 4 15,0 13 1,0 4-16,0-29 15,0 4-15,0 21 16,0 0-16,0-4 16,0 8-16,0-4 0,0-4 15,0 0 1,0 13 0,0 0-16,0-5 0,0 0 15,0 5 1,0 0-16,0 0 0,0-1 15,0 5 1,0 0-16,0 0 16,0 0-16,0 0 0,0 0 15,0 0 1,0 0 0,0 0-16,0 0 15,0 0 1,0 5-16,0 3 15,0 14-15,-4 3 16,4-12 0,0 4-16,-4 13 15,4-13-15,-5 0 0,1 22 16,0 0-16,4-22 16,-4-4-16,4 17 15,0-5 1,0-12-16,-5 0 31,1 12-31,4 9 16,0-17-16,0-4 15,0 17-15,0-17 16,0-5-16,0 18 16,0-5-16,0-8 15,0-4-15,0 12 16,0 1-1,0-14 1,0-4-16,0 9 0,0 0 16,0-9-16,0-4 0,0 5 15,0-1 1,0-4-16,0 0 16,0 0-16,0 0 15,0 0-15,0 0 16,0 0-16,0 0 15,0 0-15,0-4 16,0-1 0,0 1-16,0 0 15,0-9-15,0-8 16,0 12 0,0-4-16,0-8 15,0 8 1,0 0-16,4-13 15,1 1-15,-1 12 16,-4 0-16,8-13 16,1 9-1,-5 9-15,0-1 16,5-8-16,8 4 16,-8 9-16,-5-4 0,13 0 15,-9 3 1,-3 1-16,7 0 15,1-1-15,-4 5 16,-5 0-16,9 0 16,0 0-1,-9 0 1,0 0-16,5 5 16,-1-1-1,-4 0-15,1-4 0,-1 9 16,0-5-1,-4 0-15,5 4 16,-1 1-16,0-5 16,-4 0-16,4 5 0,1 4 15,-1-5 1,-4-4-16,0 9 16,0 0-1,0-4-15,0-5 0,0 9 31,0-9-31,0 0 16,0 9-16,0-4 16,0-5-1,0 0-15,0 9 0,0 0 16,0-4 0,0-5-16,0 9 15,0 0-15,0-5 16,0-4-16,0 9 15,4-4-15,0-5 16,-4 5-16,5 3 16,-1-3-1,-4-5-15,8 5 16,1-1-16,-5-3 16,1-1-16,3 5 0,1-1 15,-5-4 1,0-4-16,5 5 15,-1-1-15,-4 0 16,1-4-16,3 5 31,-4-1-31,5-4 0,0 0 16,3 0 0,-3 0-1,-5-4-15,13-5 0,0-4 16,-8 5-1,-1-5-15,9-9 16,0 1-16,-8 12 16,-5-3-16,9-6 15,-9 10-15,1-1 0,-1-8 16,0 0 0,0 8-1,-4 1-15,5-14 0,-1 1 31,-4 13-15,0-1-16,0-8 0,0-5 16,0 14-1,0-5-15,-4-8 16,4-4-16,0 12 16,-5 4-16,1-12 15,4 13-15,0-1 0,0-8 16,0-5-1,0 14-15,0-5 16,0-17-16,0-4 16,0 21-1,0 0-15,0-17 16,4 0-16,1 17 16,-5 5-16,0-9 0,0 12 15,0 1-15,0-5 16,0 5-1,0 4 1,0-4-16,0 4 0,0 0 31,0 0-31,0 0 16,0 0-16,0 0 16,0 0-1,0 0-15,0 0 0,0 0 16,0 0-16,4 8 15,0 10 1,0-10-16,-4 1 0,5 12 16,-1 1-1,0-10-15,-4-3 16,4 12-16,-4 1 16,0-9-1,0-1-15,0 18 0,5-4 31,-5-13-15,0 0-16,0 8 0,0-8 16,0-4-16,0 12 15,0-4 1,0-9-16,0 0 16,0 9-16,0-4 15,0-4-15,0-5 0,0 9 16,0 0-1,0-5 1,4-3-16,0 8 0,-4-5 16,0-4-16,0 9 15,5 0 1,-1-9 0,-4 1-16,4 7 15,0-3 1,1-5-16,-5 1 0,4 3 15,-4 1 1,0-5 0,4 0-16,0 5 0,-4-5 15,0 0-15,5 5 0,-1 0 16,0-5 0,-4 0-16,0 5 15,4-5 1,-4 0-16,0-4 0,0 4 15,5 1 1,-1-1-16,-4-4 0,4 4 16,1 1-1,-5-5-15,4 4 0,0 0 16,0-4 0,-4 0-16,5 4 15,-1-4 1,0 0-1,-4 0-15,4 0 16,1 0-16,-1 0 16,0 0-16,5 0 15,-5 0 1,0 0-16,5 0 0,4-4 16,-5 4-1,1-4-15,3 0 0,5-5 16,-8 5-1,0-1-15,8-7 16,0-1-16,-5 9 16,1-5-16,13-4 15,-1-4 1,-12 8 0,-4 1-16,12-5 15,-12 9 1,-5-5-16,9-4 0,-1-4 15,-7 9 1,-1 3-16,0-7 16,1 3-16,-1 5 15,-4-1-15,4-3 16,0-5-16,-4 9 16,0-5-16,0-4 15,0 9 1,0-5-16,-4-3 0,4-1 15,0 9 1,-4 0-16,0-4 0,4-1 16,0 5-1,-5 4-15,1-5 16,0 1-16,4 4 16,-5-4-16,1 0 15,4 4 1,-4-5-16,-9 1 15,0 4 1,9 0-16,-4 0 16,-5 0-16,0 0 15,9 0 1,-5 0-16,1 0 16,-1 4-16,5 1 15,0-5-15,-5 4 0,0 0 16,5 0-1,4-4-15,-4 5 16,4-1-16,-4-4 16,-1 9-16,1-1 15,4 0 1,-4 0-16,0 9 16,4 5-1,0-9 1,0-5-16,0 9 0,0 1 15,0-10 1,0-4-16,4 9 16,-4-4-1,0-5-15,4 9 0,0-5 16,1-3-16,-5-1 0,4 5 16,4-1-1,-3-4 1,-1 1-16,5 3 0,-1-3 15,-4-1 1,1 0-16,3 0 0,-4 1 16,1-5-16,3 4 15,-4 0 1,1 1-16,-1-5 0,5 4 16,-1 0-1,-4 0 1,-4-4-16,5 0 15,-1 0 1,0 0 0,-4 5-16,4-5 0,1 0 15,-5 0-15,4 4 16,0-4 0,0 0-16,1 4 0,3 0 15,1 1-15,-5-1 16,0-4-16,5 0 15,8 4 1,-9 1 0,1-5-16,17 4 0,-1 0 15,-12-4 1,0 0 0,8 0-16,-8 0 15,-5 0-15,14 0 16,-1 0-16,-8 0 15,-5-4-15,18 0 16,0-1 0,-14 5-1,-3-4-15,-1 4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0 59 0,'0'0'0,"0"0"0,0 0 0,0 0 16,0 0-1,0 0-15,0 0 0,0 0 16,0 0 0,0 0-1,0 0-15,0 0 16,0 0-1,0 0-15,0 0 0,0 0 16,0 0 0,0 0-16,0 0 15,0 0-15,0 0 16,0 0-16,8-4 0,1 0 31,-1 4-15,1-5-16,8 1 0,4-5 15,-12 5 1,-1 4-16,9-4 16,-8 4-16,-1-5 15,10 1-15,-6 0 16,-3 4 0,-5-4-16,9-1 0,0 5 15,-9 0 1,0 0-16,5 0 15,-5 0 1,0 0-16,-4 0 0,5 0 16,-1 0-16,0 0 15,-4 0-15,4 0 16,1 0 0,-5 0-16,4 0 0,-4 0 15,0 0 16,0 0-31,0 0 0,0 0 16,0 0 0,0 0-16,0 0 15,0 0-15,0 0 16,0 0-16,0 0 16,0 0-1,0 0-15,0 0 0,4 0 16,-4 0-1,0 0-15,0 0 0,4 0 16,1 0 0,-5 0-16,4 0 15,0 0-15,0 0 16,-4 0-16,0 0 16,0 0-16,5 0 0,-5 0 15,0 0 1,0 0-1,0 0-15,0 0 0,4 0 16,0 0 15,-4 0-31,4 0 0,-4 0 16,0 0 0,0 0-16,0 0 15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05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0 837 0,'0'0'0,"0"0"15,0 0 1,0 0-16,0 0 0,0 0 16,0 0-1,0 0 1,0 0-16,0 0 0,0 0 15,0 0-15,0 0 0,0 0 16,0 0 0,0 0-16,0 0 15,0 0 1,0 0-16,0 0 0,0-4 16,0-1-1,0 1 1,0-5-16,5-9 15,-1 4 1,1-8-16,15-28 0,-1-3 16,-10 26-1,-4 5-15,10-27 16,4-5 0,-9 27-16,-1 0 0,11-18 15,-1 0-15,-10 23 16,1 4-16,9-23 15,1-4 1,-11 23-16,-4 5 16,10-10-16,-11 13 31,1 1-31,5-10 0,-5 6 16,-1 8-1,-4 4-15,5-4 16,0 0-16,-5 5 15,0-1-15,0 1 16,0 4 0,0 0-16,0 0 0,0 0 15,0 0 1,0 0-16,0 0 0,0 0 16,0 0-1,0 0-15,0 4 16,0 10-16,0-5 15,0 4-15,-5 23 16,0 9-16,5-23 16,-4-5-16,-1 24 15,5-19 1,-5 5-16,-5 27 0,1-5 16,4-26-1,0-1 1,-5 23-16,1 5 15,4-28 1,0 1-16,-4 8 16,-1 0-16,5-18 15,5-4-15,0 4 16,0-4 0,0-4-16,0-1 0,0 1 15,0-1-15,0-4 16,5 5-16,0-1 31,0-4-31,-1 0 16,6 0-16,0-4 15,-1-1 1,1 1-16,9-10 0,0-8 16,-9 9-1,0-1-15,14-21 16,-10 17-16,1 0 15,18-27-15,11-4 16,-25 26 0,0-4-16,15-17 0,-5 3 15,-15 19 1,1-5-16,23-27 0,-4 10 16,-15 26-1,-4 0-15,14-14 16,-15 19-16,-4-5 15,9-9-15,-4 0 16,-6 18-16,-4 0 0,0-4 16,0 4-1,0 4 1,-5 1-16,4-1 0,-4 5 16,0 0 15,0 0-31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06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54 401 0,'0'0'0,"0"0"16,0 0 0,0 0-16,0 0 15,0 0-15,0 0 16,0 0-16,0 0 16,0 0-16,0 0 15,0 0-15,0 0 16,0 0-16,0 0 15,0 0-15,-5 9 16,0 8 0,5-8-16,-5 4 15,-4 23-15,-1 0 16,5-18 0,0-4-16,-4 17 0,9-17 15,0-5-15,0 13 16,0 1-16,0-14 15,5 0-15,-1 4 16,1 1 0,0-10-16,0 1 15,5-1 1,9 1 0,-10-1-16,6-4 0,14-4 15,-15 4 1,1-5-16,9-8 15,0-5-15,-10 4 16,-4 1-16,14-19 16,-10 1-16,-4 17 15,-5-4-15,5-13 16,-1-1 0,-4 19-16,0-1 0,0-8 15,-1 13 1,-4 4-16,5-3 15,-5 3 1,0 5 0,0-3-16,0 3 15,0 0-15,0 0 16,0 0-16,-5 3 16,1 6-1,4 0-15,-5 0 0,0 13 16,5-8-16,-5 4 15,0 22-15,1-4 16,4-22-16,0-1 16,0 10-16,0-5 15,0-9 1,0-5-16,0 10 16,0-5-16,4-5 15,1-4-15,10 9 16,9-4-1,-10-1-15,1-4 0,18-4 16,-18-1 0,-6 1-16,20-14 15,0-9 1,-14 13 0,4-4-16,15-22 0,-1-5 15,-13 18 1,-1 0-16,15-27 15,-10 6-15,-15 21 16,1 0-16,4-32 16,-4 32-16,-5-4 15,4-19-15,-4 10 16,0 22 0,-5 0-16,5-13 0,0 13 15,0 9 1,-5 4-16,0-4 15,0 5 1,0 4 0,0 0-16,0 0 15,0 0-15,0 0 16,0 0-16,0 0 16,0 4-1,0 5-15,0 9 0,-5 18 16,5-13-1,-5 4-15,5 17 0,-5-3 16,5-23 0,-5 0-16,0 22 15,-4 5-15,4-22 16,0-5-16,0 13 16,1-13-16,-1-5 0,-10 18 15,6-4 1,4-14-1,0 5-15,-5 9 0,1-4 16,4-10 0,0-4-16,0 5 15,1-1 1,4-4 0,-5-4-16,5 8 0,0-4 15,0-4-15,0 8 16,0 1-1,0-10-15,5 1 0,-1 8 16,1 1 0,0-10-1,0 0-15,4 5 0,1 0 16,-5-4 0,0-5-16,4 4 15,-4 1-15,-5-5 0,10 0 16,-1 0-1,-4 0 1,0-5-16,5 1 16,9-10-1,-9 10-15,-1-5 16,10-13-16,-4-1 16,-5 14-1,-6-4-15,11-14 0,-10 13 16,-5 1-16,4-14 15,-4 4-15,0 14 16,0-4-16,0-5 16,0 0-1,0 13 1,0 1-16,0-5 0,0 4 16,0 5-16,0 0 15,0 0-15,0 0 16,0 0-1,0 0-15,0 0 0,0 0 16,0 0-16,0 0 16,10 0-1,0 0 1,-1 0-16,11 0 16,-6 5-1,-4-1-15,-5-4 16,14 5-16,0-1 15,-4 1 1,-1-5-16,15 4 0,-15 1 16,1-5-16,9 0 15,0 0-15,-10 0 16,-4-5-16,4 1 31,1-1-31,-5 5 16,-6-4-16,6-1 15,4-8 1,-4 8-16,-5-4 0,9 0 16,-9 5-1,0-1-15,0-3 16,0 3-16,-1 5 16,-4-3-16,5 3 15,-5 0 1,0 0-16,0-5 0,0 5 15,0 0 1,0 0-16,0 0 0,0 0 16,0 0-1,0 0-15,0 0 16,0 0-16,0 0 31,0 0-31,0 0 16,0 0-16,0 0 15,0 0-15,0 0 16,-5 8 0,5-3-16,-4-1 0,-1 14 15,-5 0 1,5-9-16,-4 4 0,-6 10 16,10-10-1,-4-4-15,-10 14 16,-1-5-16,11-9 15,4-5-15,-5 10 16,1-5 0,4-5-16,0-4 0,0 5 15,0-1-15,5 1 16,0-5-16,0 0 16,0 0-1,0 0-15,0 0 16,0 0-16,0 0 31,0 0-31,0 0 0,0 0 16,0 0-1,0 0-15,0 0 16,0 0-16,0 0 16,0 0-16,0 0 15,5 0 1,0 4-16,5 5 0,4 0 15,-4-4 1,-6-1-16,11 10 0,-5-1 16,-6-8-1,6-1-15,4 10 16,6-1-16,-11-4 31,1-5-31,19 5 16,-15-4-16,1-5 0,19 4 15,-10-4 1,-10 0 0,-4-4-16,9-1 0,0-8 15,-9 8 1,4-3-16,15-15 0,-5-4 16,-9 14-1,-6-5-15,15-14 16,-9 19-16,-5-5 0,4-9 15,0 0 1,-9 18 0,-5 0-16,5-9 0,-5 4 15,0 10 1,-5-5-16,-4-5 0,-6 1 16,6 9-1,-1-1-15,-9-3 16,4 8-16,6 0 31,-1 0-31,-9 8 0,9-3 16,0-1-16,-9 5 15,5 0 1,9-5 0,0 1-16,-5 4 0,6 0 15,4-5 1,0 1-16,0 4 0,0 9 15,4-9 1,1 4-16,5 10 0,-5-10 16,-1-4-16,6 9 15,5 5 1,-6-14 0,1-5-16,9 10 15,0-1 1,-9-4-16,4-4 15,6 4-15,-1 0 16,-9-5 0,-6-4-16,11 5 0,-5-1 15,-6-4-15,11 5 16,-6-1-16,1 1 16,0-5-16,9 0 15,5-5-15,-10 5 16,-4-4-16,14-5 15,-9 0 1,-6 4-16,-4 1 16,5-10-1,-5 10 1,-1-5-16,6-9 16,-5-5-16,0 14 15,-5-4-15,4-10 16,1 5-1,0 9-15,-5 0 16,5-13-16,5-1 16,-6 14-16,-4 0 0,5-4 15,0 4 1,0 4 0,-5 1-16,5-5 0,-1 5 15,-4 4-15,5 0 16,-5 0-16,0 0 15,0 0-15,10 4 16,0 5 0,-6-5-16,1 1 0,5 8 15,-1 5 1,-4-9 0,5 0-16,0 9 15,-6-9 1,1 0-16,0 14 15,0-5-15,0-9 16,-5-5-16,0 10 16,0-1-1,0-8-15,0-1 0,0 1 16,0-1-16,0 1 16,0-5-16,0 4 15,0-4 1,0 0-16,0 0 15,0 0-15,0 0 16,0 0-16,0 0 16,0 0-1,0 0 1,0-4-16,0-5 16,4-9-16,1 9 15,0-5-15,0-4 16,0 9-1,0 0-15,-1-4 16,1 4-16,0 4 16,-5 1-16,0-1 0,0 5 15,0 0 1,0 0-16,0-4 16,0-1-16,0 5 15,5-4-15,4-1 16,1 1-16,-5 4 15,0 0-15,4 0 16,-4 0 0,0 0-16,5 0 0,-1 0 15,-4 0 1,0 0-16,4 0 16,1-5-1,-5 5 1,5-4-16,4-1 15,0 5-15,-4 0 16,-5 0-16,5 0 16,-6 0-1,1 0-15,5-4 0,-1 4 16,-4 0 0,0-5-16,5 1 0,-1 4 15,-4 0 1,-5 0-16,5-5 15,0 5-15,0 0 16,-5 0-16,4 0 16,1 0-1,-5 0-15,5-4 16,0 4 0,0 0-1,-5 0-15,5-5 0,-1 1 16,1 4-1,-5 0-15,5 0 16,0 0-16,-5 0 16,0 0-16,0 0 0,0 0 15,0 0-15,0 0 16,0 0 0,0 0-1,0 0-15,0 0 0,5 0 16,-5 0-16,0 0 15,0 0-15,0 0 16,0 0 0,0 0-16,0 0 0,0 0 15,0 0-15,0 0 16,0 0 15,0 0-31,0 0 0,0 0 16,0 0-1,0 0-15,0 0 16,0 0-16,0 0 16,0 0-1,0 0-15,0 0 0,0 0 16,0 0 0,0 0-16,0 0 0,0 0 15,0 0-15,0 0 16,0 0-1,0 0-15,0 0 16,0 0-16,0 0 31,0 0-31,0 0 0,0 0 16,0 0 0,0 0-1,0 0-15,0 0 0,0 0 16,0 0-16,0 0 15,0 0 1,0 0-16,0 0 0,0 0 16,0 0-16,0 0 15,0 0-15,0 0 16,0 0 0,0 0-1,0 0-15,0 0 0,0 0 31,0 0-31,0 0 16,0 0-16,0 0 16,0 0-16,0 0 15,0 0 1,0 0-16,0 0 0,0 0 16,0 0-1,0 0-15,0 0 0,0 0 16,0 0-1,0 0-15,0 0 16,0 0-16,0 0 16,0 0-16,0 0 15,0 0 1,0 0-16,0 0 0,0 0 16,0 0-16,0 0 15,0 0-15,0 0 16,0 0-1,0 0 1,0 0-16,0 0 0,0 0 31,0 0-31,0 0 0,0 0 16,0 0 0,4 0-16,1 0 15,0-5-15,0 5 16,-5 0-16,5-4 15,-1-1 1,1 5-16,-5 0 0,0 0 16,0 0-1,5 0-15,-5 0 0,0-4 16,0 4 0,5 0-16,-5 0 15,0 0-15,0 0 31,0 0-31,0 0 16,0 0-16,0 0 16,0-4-16,5 4 15,-5 0 1,0 0-16,0 0 0,0 0 16,0 0-1,5-5-15,-1 5 0,1 0 16,-5 0-1,0 0-15,0 0 16,0 0-16,0 0 16,0 0-16,0 0 15,0 0 1,0 0-16,0 0 0,0 0 16,0 0-1,0 0-15,0 0 0,0 0 16,0 0-1,0 0-15,0 0 16,0 0-16,0 0 31,0 0-31,0 0 0,0 0 16,0 0 0,0 0-16,0 0 15,0 0 1,0 5-16,0 3 0,0 1 15,0-4 1,0-1-16,0 5 0,0 0 16,0-4-1,0 4-15,0 0 0,0 0 16,0-5 0,0 1-16,0 4 15,0-5 1,0 1-16,0 4 15,0 4 1,0-4-16,-5-4 16,1 8-16,4 1 15,0-5 1,0-5-16,0 10 0,0-1 16,0-8-1,0-1-15,0 5 0,0-4 16,0-1-16,0 5 15,0-4 1,0-1-16,0-4 16,0 9-16,0-4 15,0-1 1,0-4-16,0 5 16,4-1-1,1 1 1,-5-5-16,5 4 0,0 1 15,-5-5-15,5 4 16,-1 0 0,1 1-16,-5-5 15,5 4-15,0-4 16,0 0-16,-5 5 0,0-5 16,5 0-1,-1 0 1,-4 0-16,5 0 0,5 0 15,-5 0 1,-1 0-16,6 0 0,-5 0 16,0-5-16,4 1 15,6-1 1,-10 5-16,-1-4 0,11-5 16,-5-4-1,-6 8 1,1-4-16,5-4 15,-1-1 1,-4 10-16,-5-5 16,5-5-16,0 10 15,-5-1-15,5-8 16,0-1 0,-1 10-16,-4-1 0,0-4 15,0 0-15,0 5 16,0-5-16,0 0 15,0-5 1,0 10-16,0-5 16,5-5-16,0 10 15,-5-5-15,5-5 16,0 1 0,-1 8-1,-4 1-15,5-5 16,0 0-16,0 4 15,-5 1-15,5-5 16,-5 6 0,0 3-16,5-5 15,-1 5-15,-4 0 16,0 0-16,5 0 0,0 0 16,0 0-1,0 0-15,4 0 16,1 0-16,-5 0 15,-1 5-15,6-2 16,0 6-16,-5-5 16,-1 1-16,6-1 15,-5 1 1,-5-1-16,9 5 0,-4 0 16,0-4-1,-5-1-15,5 5 16,0 5-1,0-5 1,-5-5-16,4 14 16,1 0-16,0-9 15,-5 0-15,5 9 16,-5 5 0,0-14-16,0-5 0,0 10 15,0-5-15,0-5 16,0 5-16,0-4 15,0-1 1,0-4-16,0 5 16,0-1-16,0-4 15,0 0-15,0 0 16,0 0 0,0 0-1,0 0-15,0 0 16,0 0-16,0 0 15,0 0-15,0 0 16,0 0 0,0-4-16,0-1 15,5-8-15,-1 4 16,-4 0-16,5-14 0,0 5 16,0 9-1,-5 0-15,5-9 16,0 9-1,-5 5-15,4-10 0,1 5 32,0 5-32,-5-1 0,5-4 15,0 0 1,-1 5 0,-4-1-16,10-4 0,0 0 15,-5 5 1,-1-1-16,11-4 15,-6 5-15,-4 4 0,15 0 16,-6 0 0,-4 0-16,-6 0 15,11 0-15,-5 0 16,-6 0 0,1 4-16,5 1 0,-5-1 15,-1 1 1,-4-5-16,5 4 0,0 1 15,0-1 1,-5-4-16,5 5 16,-1-1-16,-4 1 15,0 4-15,0 4 16,0-4 0,0-4-16,0 8 15,0 1 1,0-5-1,0-5-15,0 10 0,0-1 16,0-8 0,0-1-16,0 5 15,0-4-15,0-1 0,0 10 16,-4-5 0,4-5-16,-5 1 0,5 8 15,0 1 1,0-5-1,0-5-15,0 10 0,0-1 32,0-4-32,0 0 15,0 4-15,0-4 16,5-4-16,-1 8 16,1 1-1,0-10-15,-5 1 0,5 4 16,0-5-1,0 1-15,-1-5 0,6 4 16,9 1 0,-9-5-16,0 0 15,9-5-15,-10 5 16,1-4-16,14-5 16,-5 0-1,-9 4-15,-5 1 0,9-5 16,-9 4-16,0 5 15,-5-4-15,5 4 16,0 0 0,-1 0-16,-4 0 15,0 0-15,0 0 32,0 0-32,0 0 0,0 0 15,0 0 1,0 0-16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07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0 0 0,'0'0'0,"0"0"0,0 0 16,0 0 0,0 0-16,0 0 0,0 0 15,0 0 1,0 0-16,0 0 15,0 0-15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3.952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0 0 0,'0'0'0,"0"0"31,0 0-31,0 0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08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0 18 0,'0'0'16,"0"0"-16,0 0 0,0 0 15,0 0 1,0 0-16,0 0 15,0 0 1,0 0-16,0 0 16,0 0-16,0 0 15,0 0-15,0 0 16,0 0 0,0 0-1,0 0-15,9 0 0,11-4 16,-11 4-16,6-5 15,13 5-15,-13 0 16,-6 0-16,15 0 16,0 0-1,-9 0-15,-6 0 0,21 0 16,9 0 0,-20 0-1,0-4-15,15-1 16,-6 5-1,-18 0-15,0 0 16,4 0-16,-9 0 16,0 0-16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03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48 3315 0,'0'0'0,"0"0"0,0 0 15,0 0-15,0 0 16,0 0 0,0 0-16,0 0 15,0 0-15,0 0 16,0 0-16,-12-11 15,12-1-15,-11-10 0,0-24 16,-1-35 0,12 36-1,0-12-15,0-105 0,0 2 16,0 80 0,0-12-16,12-114 15,10 33-15,-10 82 16,11-12-16,34-103 15,-22 114 1,-1 1 0,57-104-16,-10 0 15,-47 115 1,-11 11-16,45-91 0,1-1 16,-23 92-1,-1 0-15,59-56 16,-24 33-1,-46 46-15,1 11 0,23-34 16,-1 0 0,-34 46-1,0 1-15,34-24 0,-22 35 16,-13-1-16,35-11 16,-10 11-1,-24 12 1,-1 0-16,24 0 0,-12 0 15,-11 0 1,-12 12-16,24 11 16,0 0-16,-13-12 15,-10 12-15,11 11 16,-12-11 0,0 1-16,24 44 0,-1 2 15,-11-36 1,-11 0-16,11 47 0,-12-2 15,0-44 1,-11 0-16,12 33 16,-1 13-16,-11-36 15,0-11-15,0 47 0,0-35 16,0-12-16,0 47 16,0-24-1,0-23 1,0-11-16,0 34 0,0 0 15,0-22 1,12 0 0,-1 44-16,0 2 15,-11-35 1,0-11-16,0 21 0,0-22 16,12 0-16,-1 58 0,-11 12 15,0-47 1,-11-11-16,-1 57 15,1-11 1,11-47-16,-11 2 16,-1 44-16,1 12 15,11-57 1,-12-12-16,12 47 16,0-12-16,0-35 31,0-11-31,0 23 0,0-24 15,0 2-15,0 22 16,0-1 0,0-22-16,0 1 15,0 10-15,0 0 16,0-11 0,0-12-16,0 12 0,0-11 15,0 0 1,0-12-16,0 11 0,0 1 15,0-12-15,0 0 16,0 0 0,0 0-16,0 0 0,0 0 15,0 0 1,0 0-16,0 0 0,0 0 16,0 0-1,0 0 1,0 0-16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04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1009 134 0,'0'0'15,"0"0"-15,0 0 32,0 0-32,0 0 15,0 0-15,0 0 16,0 0-16,0 0 15,-11-12-15,0 1 16,-2 11 0,-9-12-16,-13-11 0,-21-1 15,22 13 1,-13-1-16,-32-11 16,10 23-16,35 0 15,-1 0-15,-22 23 16,0 0-16,23-10 15,-13-2-15,-21 24 16,34-12 0,0 0-16,-35 23 15,23 0 1,24-24 0,-1 1-16,0 36 0,0 10 15,12-35 1,-1-11-16,12 24 15,0-1-15,0-23 16,12 0-16,11 24 16,-12-24-16,1-12 0,10 35 15,12-11 1,-22-12-16,-1-12 16,23 24-16,1-1 15,-12-11 1,-12-11-16,12 11 15,0 0-15,-12-11 16,12-12-16,22 11 16,-22 1-16,1-12 0,21 11 15,12-22 1,-23 11 0,-10-12-16,33 1 0,0-1 31,-34 1-31,0-1 15,11-11-15,1 0 16,-12 11 0,-12 1-16,23-12 15,0 0-15,-11 11 16,-12-11-16,23-11 16,-21 22-16,-2-11 0,23-11 15,-11-12 1,-12 22-16,0 1 15,1-23-15,-1-11 16,1 33 0,-12 1-16,0-23 15,0 0 1,0 22 0,0 1-16,-12-23 0,12 24 15,-11-1-15,-1-1 16,1-10-1,11 22-15,-11-11 16,-1 0-16,1 0 16,11 12-16,-11-2 0,-1 2 31,-23 11-31,1 0 16,-11 11-16,-12 13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32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28 1906 0,'0'0'0,"0"0"0,0 0 15,0 0-15,0 0 16,0 0 0,0 0-16,0 0 15,0 0-15,0 0 16,0 0-16,-7-7 15,7 1-15,-6-7 0,-1-13 16,0-21 0,7 21-1,0-7-15,0-59 0,0 0 16,0 46 0,0-7-16,7-66 15,6 20-15,-6 47 16,6-8-16,20-58 15,-13 65 1,-1 0 0,34-58-16,-7-1 15,-26 65 1,-7 8-16,27-53 0,0-1 16,-14 54-1,1-1-15,32-32 16,-13 19-1,-26 27-15,0 6 0,13-19 16,0-1 0,-20 27-1,0 0-15,20-13 0,-13 19 16,-7 1-16,20-8 16,-7 7-1,-13 7 1,1 0-16,13 0 0,-8 0 15,-5 0 1,-8 7-16,14 7 16,0-1-16,-7-7 15,-6 7-15,6 7 16,-7-7 0,1 1-16,13 25 0,-1 1 15,-5-21 1,-8 1-16,8 26 0,-8 0 15,1-26 1,-7 0-16,6 19 16,1 7-16,-7-19 15,0-8-15,0 28 0,0-21 16,0-7-16,0 28 16,0-14-1,0-14 1,0-5-16,0 19 0,0-1 15,0-12 1,6 0 0,1 26-16,-1 0 15,-6-20 1,0-5-16,0 11 0,0-12 16,7 0-16,0 32 0,-7 8 15,0-27 1,-7-7-16,0 33 15,1-6 1,6-27-16,-7 1 16,1 25-16,-1 8 15,7-34 1,-6-6-16,6 26 16,0-6-16,0-21 31,0-6-31,0 14 0,0-14 15,0 0-15,0 13 16,0 1 0,0-14-16,0 0 15,0 7-15,0 0 16,0-7 0,0-7-16,0 7 0,0-6 15,0 0 1,0-7-16,0 6 0,0 1 15,0-7-15,0 0 16,0 0 0,0 0-16,0 0 0,0 0 15,0 0 1,0 0-16,0 0 0,0 0 16,0 0-1,0 0 1,0 0-16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33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580 76 0,'0'0'15,"0"0"-15,0 0 32,0 0-32,0 0 15,0 0-15,0 0 16,0 0-16,0 0 15,-6-6-15,-1-1 16,0 7 0,-6-7-16,-6-6 0,-14-1 15,13 8 1,-7-1-16,-18-6 16,5 13-16,21 0 15,-2 0-15,-11 13 16,-1 0-16,13-5 15,-6-2-15,-14 14 16,21-7 0,-1 0-16,-20 14 15,14 0 1,13-14 0,0 0-16,0 20 0,0 7 15,6-20 1,0-7-16,7 14 15,0-1-15,0-13 16,7 0-16,6 14 16,-6-13-16,-1-8 0,7 20 15,7-5 1,-13-8-16,-1-6 16,14 12-16,0 1 15,-7-7 1,-6-6-16,6 7 15,0-1-15,-7-7 16,7-6-16,14 7 16,-14 0-16,0-7 0,14 6 15,5-12 1,-12 6 0,-7-7-16,20 0 0,0 1 31,-20-1-31,0 1 15,7-8-15,0 1 16,-7 6 0,-6 1-16,12-8 15,1 1-15,-7 7 16,-6-8-16,12-6 16,-12 13-16,0-6 0,13-6 15,-7-8 1,-7 13-16,1 1 15,-1-13-15,1-7 16,-1 19 0,-6 1-16,0-13 15,0-1 1,0 14 0,0-1-16,-6-12 0,6 13 15,-7 0-15,1-1 16,-1-6-1,7 14-15,-6-7 16,-1-1-16,1 1 16,6 7-16,-7-2 0,0 2 31,-13 6-31,1 0 16,-8 6-16,-5 8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30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26 1906 0,'0'0'0,"0"0"0,0 0 15,0 0-15,0 0 16,0 0 0,0 0-16,0 0 15,0 0-15,0 0 16,0 0-16,-6-7 15,6 1-15,-7-7 0,1-13 16,-1-21 0,7 21-1,0-7-15,0-59 0,0-1 16,0 48 0,0-8-16,7-66 15,6 20-15,-7 47 16,8-8-16,19-58 15,-14 65 1,1 1 0,33-60-16,-7 0 15,-26 66 1,-7 6-16,26-52 0,1 0 16,-14 52-1,0 1-15,34-34 16,-15 21-1,-25 25-15,0 7 0,13-19 16,0-1 0,-20 27-1,0 0-15,20-13 0,-13 19 16,-7 1-16,20-8 16,-7 7-1,-13 7 1,1 0-16,12 0 0,-7 0 15,-6 0 1,-6 7-16,13 7 16,0-1-16,-7-7 15,-7 7-15,8 7 16,-8-7 0,1 1-16,12 25 0,1 1 15,-6-21 1,-8 1-16,7 26 0,-6 0 15,-1-26 1,-6 0-16,7 19 16,-1 8-16,-6-21 15,0-6-15,0 26 0,0-20 16,0-6-16,0 26 16,0-13-1,0-13 1,0-7-16,0 20 0,0 0 15,0-13 1,7-1 0,-1 27-16,1 1 15,-7-21 1,0-6-16,0 12 0,0-13 16,7 1-16,-1 33 0,-6 6 15,0-26 1,-6-6-16,-1 32 15,0-6 1,7-27-16,-6 1 16,-1 25-16,1 8 15,6-34 1,-7-7-16,7 28 16,0-7-16,0-21 31,0-6-31,0 13 0,0-12 15,0-1-15,0 13 16,0 1 0,0-14-16,0 0 15,0 7-15,0 0 16,0-7 0,0-7-16,0 7 0,0-6 15,0 0 1,0-7-16,0 6 0,0 1 15,0-7-15,0 0 16,0 0 0,0 0-16,0 0 0,0 0 15,0 0 1,0 0-16,0 0 0,0 0 16,0 0-1,0 0 1,0 0-16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31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580 76 0,'0'0'15,"0"0"-15,0 0 32,0 0-32,0 0 15,0 0-15,0 0 16,0 0-16,0 0 15,-6-7-15,-1 1 16,0 6 0,-6-7-16,-7-6 0,-13-1 15,14 8 1,-8-1-16,-19-6 16,7 13-16,19 0 15,0 0-15,-12 13 16,-1 0-16,13-5 15,-6-2-15,-14 14 16,21-7 0,-1 0-16,-20 14 15,14-1 1,13-12 0,0-1-16,0 20 0,0 7 15,6-20 1,0-7-16,7 14 15,0-1-15,0-13 16,7 0-16,6 14 16,-6-14-16,-1-6 0,7 19 15,7-5 1,-13-8-16,-1-7 16,14 14-16,0 0 15,-7-7 1,-7-6-16,8 6 15,-1 1-15,-7-8 16,7-6-16,14 7 16,-14-1-16,0-6 0,13 7 15,7-14 1,-13 7 0,-7-6-16,20-1 0,0 1 31,-20-1-31,0 0 15,7-6-15,0 0 16,-7 6 0,-7 0-16,14-6 15,0 0-15,-7 6 16,-7-6-16,14-7 16,-13 13-16,0-6 0,12-7 15,-6-6 1,-6 12-16,-1 1 15,1-13-15,-1-7 16,1 19 0,-7 1-16,0-13 15,0-1 1,0 14 0,0-1-16,-7-12 0,7 13 15,-6 0-15,-1-1 16,1-6-1,6 14-15,-7-8 16,1 1-16,-1 0 16,7 7-16,-6-2 0,-1 2 31,-13 6-31,0 0 16,-6 6-16,-7 8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28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26 1907 0,'0'0'0,"0"0"0,0 0 15,0 0-15,0 0 16,0 0 0,0 0-16,0 0 15,0 0-15,0 0 16,0 0-16,-6-7 15,6 1-15,-7-7 0,1-13 16,-1-21 0,7 21-1,0-7-15,0-59 0,0-1 16,0 48 0,0-8-16,7-66 15,6 20-15,-7 47 16,8-8-16,19-58 15,-14 65 1,1 0 0,33-59-16,-7 0 15,-26 66 1,-7 6-16,26-52 0,1 0 16,-14 52-1,0 1-15,34-34 16,-14 21-1,-27 25-15,1 7 0,13-19 16,0-1 0,-20 27-1,0 0-15,20-13 0,-13 19 16,-7 1-16,20-8 16,-7 7-1,-12 7 1,-1 0-16,13 0 0,-6 0 15,-7 0 1,-7 7-16,14 7 16,0-1-16,-7-7 15,-6 7-15,6 7 16,-7-7 0,1 1-16,13 25 0,-1 1 15,-5-21 1,-8 1-16,7 26 0,-6 0 15,0-26 1,-7 0-16,6 19 16,1 8-16,-7-21 15,0-6-15,0 26 0,0-20 16,0-6-16,0 26 16,0-13-1,0-13 1,0-7-16,0 20 0,0 0 15,0-13 1,6-1 0,1 27-16,-1 1 15,-6-21 1,0-6-16,0 13 0,0-14 16,7 1-16,-1 33 0,-6 6 15,0-26 1,-6-6-16,-1 32 15,1-6 1,6-27-16,-7 1 16,1 25-16,-1 8 15,7-34 1,-6-7-16,6 28 16,0-7-16,0-21 31,0-6-31,0 13 0,0-12 15,0-1-15,0 13 16,0 1 0,0-14-16,0 0 15,0 7-15,0 0 16,0-7 0,0-7-16,0 7 0,0-6 15,0 0 1,0-7-16,0 6 0,0 1 15,0-7-15,0 0 16,0 0 0,0 0-16,0 0 0,0 0 15,0 0 1,0 0-16,0 0 0,0 0 16,0 0-1,0 0 1,0 0-16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29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580 76 0,'0'0'15,"0"0"-15,0 0 32,0 0-32,0 0 15,0 0-15,0 0 16,0 0-16,0 0 15,-6-6-15,-1-1 16,0 7 0,-6-7-16,-7-6 0,-13-1 15,14 8 1,-8-1-16,-19-6 16,7 13-16,19 0 15,0 0-15,-12 13 16,-1 0-16,13-5 15,-6-2-15,-14 14 16,21-7 0,-1 0-16,-20 14 15,14-1 1,13-12 0,0-1-16,0 20 0,0 7 15,6-20 1,0-7-16,7 14 15,0-1-15,0-13 16,7 0-16,6 14 16,-6-14-16,-1-6 0,7 19 15,7-5 1,-13-8-16,-1-7 16,14 14-16,0 0 15,-7-7 1,-7-6-16,8 6 15,-1 1-15,-7-8 16,7-6-16,14 7 16,-14-1-16,0-6 0,13 7 15,7-14 1,-13 7 0,-7-6-16,20-1 0,0 1 31,-20-1-31,0 0 15,7-6-15,0 0 16,-7 6 0,-7 0-16,14-6 15,0 0-15,-7 6 16,-7-6-16,14-7 16,-13 13-16,0-6 0,12-7 15,-6-6 1,-6 12-16,-1 1 15,1-13-15,-1-7 16,1 19 0,-7 1-16,0-13 15,0-1 1,0 14 0,0-1-16,-7-12 0,7 13 15,-6 0-15,-1-1 16,1-6-1,6 14-15,-7-7 16,1-1-16,-1 1 16,7 7-16,-6-2 0,-1 2 31,-13 6-31,0 0 16,-6 6-16,-7 8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26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26 1907 0,'0'0'0,"0"0"0,0 0 15,0 0-15,0 0 16,0 0 0,0 0-16,0 0 15,0 0-15,0 0 16,0 0-16,-6-7 15,6 1-15,-7-7 0,1-13 16,-1-21 0,7 21-1,0-7-15,0-59 0,0-1 16,0 48 0,0-8-16,7-66 15,6 20-15,-7 47 16,8-8-16,19-58 15,-14 65 1,1 0 0,33-59-16,-7 0 15,-26 66 1,-7 6-16,26-52 0,1 0 16,-14 52-1,0 1-15,34-34 16,-14 21-1,-27 25-15,1 7 0,13-19 16,0-1 0,-20 27-1,0 0-15,20-13 0,-13 19 16,-7 1-16,20-8 16,-7 7-1,-12 7 1,-1 0-16,13 0 0,-6 0 15,-7 0 1,-7 7-16,14 7 16,0-1-16,-7-7 15,-6 7-15,6 7 16,-7-7 0,1 1-16,13 25 0,-1 1 15,-5-21 1,-8 1-16,7 26 0,-6 0 15,0-26 1,-7 0-16,6 19 16,1 8-16,-7-21 15,0-6-15,0 26 0,0-20 16,0-6-16,0 26 16,0-13-1,0-13 1,0-7-16,0 20 0,0 0 15,0-13 1,6-1 0,1 27-16,-1 1 15,-6-21 1,0-6-16,0 13 0,0-14 16,7 1-16,-1 33 0,-6 6 15,0-26 1,-6-6-16,-1 32 15,1-6 1,6-27-16,-7 1 16,1 25-16,-1 8 15,7-34 1,-6-7-16,6 28 16,0-7-16,0-21 31,0-6-31,0 13 0,0-12 15,0-1-15,0 13 16,0 1 0,0-14-16,0 0 15,0 7-15,0 0 16,0-7 0,0-7-16,0 7 0,0-6 15,0 0 1,0-7-16,0 6 0,0 1 15,0-7-15,0 0 16,0 0 0,0 0-16,0 0 0,0 0 15,0 0 1,0 0-16,0 0 0,0 0 16,0 0-1,0 0 1,0 0-16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3.953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0 0 0,'0'0'0,"0"0"0,0 0 16,0 0-16,0 0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27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580 77 0,'0'0'15,"0"0"-15,0 0 32,0 0-32,0 0 15,0 0-15,0 0 16,0 0-16,0 0 15,-7-7-15,1 1 16,-1 6 0,-6-7-16,-7-6 0,-13 0 15,14 6 1,-8 0-16,-19-6 16,7 13-16,19 0 15,0 0-15,-14 13 16,2 1-16,12-7 15,-7-1-15,-12 14 16,19-7 0,1 0-16,-21 14 15,14-1 1,13-13 0,0 0-16,0 20 0,-1 7 15,8-20 1,-1-7-16,7 11 15,0 3-15,0-14 16,7 0-16,6 13 16,-6-12-16,-1-8 0,7 20 15,7-5 1,-14-8-16,1-7 16,13 14-16,0 0 15,-7-7 1,-7-7-16,7 8 15,1-1-15,-8-6 16,7-7-16,13 6 16,-13 1-16,1-7 0,12 6 15,7-12 1,-13 6 0,-6-7-16,19 1 0,0-1 31,-20 0-31,0 1 15,7-8-15,0 1 16,-7 7 0,-7-1-16,14-6 15,0 0-15,-7 6 16,-7-6-16,14-7 16,-13 13-16,-1-6 0,14-6 15,-7-8 1,-6 14-16,-1 0 15,1-14-15,-1-3 16,1 16 0,-7 1-16,0-13 15,0-1 1,0 14 0,0 0-16,-7-13 0,7 12 15,-6 1-15,-1 0 16,1-7-1,6 13-15,-7-6 16,1 0-16,-1 0 16,7 7-16,-6-1 0,-1 0 31,-13 7-31,0 0 16,-6 7-16,-7 6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24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26 1907 0,'0'0'0,"0"0"0,0 0 15,0 0-15,0 0 16,0 0 0,0 0-16,0 0 15,0 0-15,0 0 16,0 0-16,-6-7 15,6 1-15,-7-7 0,1-13 16,-1-21 0,7 21-1,0-7-15,0-59 0,0-1 16,0 48 0,0-8-16,7-66 15,6 20-15,-7 47 16,8-8-16,19-58 15,-14 65 1,1 0 0,32-59-16,-5 0 15,-28 66 1,-6 6-16,28-52 0,-2 0 16,-12 52-1,-1 1-15,33-34 16,-13 21-1,-26 25-15,0 7 0,12-19 16,1-1 0,-20 27-1,0 0-15,20-13 0,-13 19 16,-7 1-16,20-8 16,-6 7-1,-14 7 1,0 0-16,14 0 0,-7 0 15,-7 0 1,-7 7-16,14 7 16,0-1-16,-7-7 15,-6 7-15,6 7 16,-7-7 0,1 1-16,12 25 0,1 1 15,-6-21 1,-8 1-16,7 26 0,-6 0 15,-1-26 1,-6 0-16,7 19 16,-1 8-16,-6-21 15,0-6-15,0 26 0,0-20 16,0-6-16,0 26 16,0-13-1,0-13 1,0-7-16,0 20 0,0 0 15,0-13 1,7-1 0,0 27-16,-1 1 15,-6-21 1,0-6-16,0 13 0,0-14 16,7 1-16,-1 33 0,-6 6 15,0-26 1,-6-6-16,-1 32 15,1-6 1,6-27-16,-7 1 16,0 25-16,1 8 15,6-34 1,-7-7-16,7 28 16,0-7-16,0-21 31,0-6-31,0 13 0,0-12 15,0-1-15,0 13 16,0 1 0,0-14-16,0 0 15,0 7-15,0 0 16,0-7 0,0-7-16,0 7 0,0-6 15,0 0 1,0-7-16,0 6 0,0 1 15,0-7-15,0 0 16,0 0 0,0 0-16,0 0 0,0 0 15,0 0 1,0 0-16,0 0 0,0 0 16,0 0-1,0 0 1,0 0-16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25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580 76 0,'0'0'15,"0"0"-15,0 0 32,0 0-32,0 0 15,0 0-15,0 0 16,0 0-16,0 0 15,-6-6-15,-1-1 16,0 7 0,-6-7-16,-7-6 0,-13-1 15,14 8 1,-8-1-16,-19-6 16,7 13-16,19 0 15,0 0-15,-12 13 16,-1 0-16,13-5 15,-6-2-15,-14 14 16,21-7 0,-1 0-16,-20 14 15,14-1 1,13-12 0,0-1-16,0 20 0,0 7 15,6-20 1,0-7-16,7 14 15,0-1-15,0-13 16,7 0-16,6 14 16,-6-14-16,-1-6 0,7 19 15,7-5 1,-13-8-16,-1-7 16,14 14-16,0 0 15,-7-7 1,-7-6-16,8 6 15,-1 1-15,-7-8 16,7-6-16,14 7 16,-14-1-16,0-6 0,13 7 15,7-14 1,-13 7 0,-7-6-16,20-1 0,0 1 31,-20-1-31,0 0 15,7-6-15,0 0 16,-7 6 0,-7 0-16,14-6 15,0 0-15,-7 6 16,-7-6-16,14-7 16,-13 13-16,0-6 0,12-7 15,-6-6 1,-6 12-16,-1 1 15,1-13-15,-1-7 16,1 19 0,-7 1-16,0-13 15,0-1 1,0 14 0,0-1-16,-7-12 0,7 13 15,-6 0-15,-1-1 16,1-6-1,6 14-15,-7-7 16,1-1-16,-1 1 16,7 7-16,-6-2 0,-1 2 31,-13 6-31,0 0 16,-6 6-16,-7 8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22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25 1905 0,'0'0'0,"0"0"0,0 0 15,0 0-15,0 0 16,0 0 0,0 0-16,0 0 15,0 0-15,0 0 16,0 0-16,-6-6 15,6-1-15,-7-6 0,1-13 16,-1-21 0,7 21-1,0-7-15,0-59 0,0 0 16,0 46 0,0-7-16,7-66 15,6 20-15,-7 47 16,7-8-16,21-58 15,-15 65 1,1 1 0,33-60-16,-7 0 15,-26 66 1,-7 6-16,26-52 0,1 0 16,-14 52-1,0 0-15,34-32 16,-14 19-1,-26 27-15,0 6 0,12-19 16,1-1 0,-20 27-1,0 0-15,21-13 0,-15 19 16,-5 0-16,18-6 16,-5 6-1,-14 7 1,0 0-16,14 0 0,-8 0 15,-6 0 1,-6 7-16,13 6 16,0 1-16,-7-8 15,-7 7-15,7 7 16,-6-7 0,0 1-16,12 25 0,1 1 15,-6-21 1,-8 1-16,7 26 0,-6 0 15,-1-26 1,-6 0-16,7 19 16,-1 8-16,-6-21 15,0-6-15,0 26 0,0-20 16,0-6-16,0 26 16,0-13-1,0-13 1,0-7-16,0 20 0,0 0 15,0-13 1,7-1 0,0 27-16,-1 1 15,-6-21 1,0-6-16,0 12 0,0-13 16,7 1-16,-1 33 0,-6 6 15,0-26 1,-6-6-16,-1 32 15,1-6 1,6-27-16,-7 1 16,0 25-16,1 8 15,6-34 1,-7-6-16,7 26 16,0-6-16,0-21 31,0-6-31,0 14 0,0-14 15,0 0-15,0 14 16,0-1 0,0-13-16,0 0 15,0 7-15,0 0 16,0-7 0,0-7-16,0 8 0,0-8 15,0 1 1,0-7-16,0 7 0,0-1 15,0-6-15,0 0 16,0 0 0,0 0-16,0 0 0,0 0 15,0 0 1,0 0-16,0 0 0,0 0 16,0 0-1,0 0 1,0 0-16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23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579 76 0,'0'0'15,"0"0"-15,0 0 32,0 0-32,0 0 15,0 0-15,0 0 16,0 0-16,0 0 15,-7-6-15,1-1 16,-1 7 0,-6-7-16,-7-6 0,-13-1 15,14 8 1,-8-1-16,-19-6 16,7 13-16,20 0 15,-1 0-15,-13 13 16,0 0-16,14-5 15,-8-2-15,-12 14 16,19-7 0,1 0-16,-21 14 15,14 0 1,13-14 0,0 0-16,0 21 0,0 5 15,6-19 1,0-7-16,7 14 15,0 0-15,0-14 16,7 0-16,6 14 16,-6-14-16,-1-6 0,7 19 15,7-5 1,-14-8-16,1-7 16,13 14-16,0 0 15,-7-7 1,-7-6-16,7 7 15,0-1-15,-6-7 16,6-6-16,13 7 16,-13 0-16,1-7 0,12 6 15,6-12 1,-12 6 0,-7-7-16,20 0 0,0 1 31,-20-1-31,0 1 15,7-8-15,0 1 16,-7 6 0,-7 1-16,14-8 15,0 1-15,-7 6 16,-7-6-16,14-7 16,-13 13-16,-1-6 0,14-7 15,-7-6 1,-7 12-16,1 1 15,0-13-15,-1-7 16,1 19 0,-7 1-16,0-14 15,0 1 1,0 12 0,0 1-16,-7-14 0,7 14 15,-6 0-15,-1-1 16,0-6-1,7 14-15,-6-7 16,-1-1-16,1 1 16,6 7-16,-7-2 0,1 2 31,-14 6-31,0 0 16,-6 6-16,-7 8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20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25 1905 0,'0'0'0,"0"0"0,0 0 15,0 0-15,0 0 16,0 0 0,0 0-16,0 0 15,0 0-15,0 0 16,0 0-16,-6-6 15,6-1-15,-7-6 0,1-13 16,-1-20 0,7 19-1,0-6-15,0-59 0,0-1 16,0 48 0,0-8-16,7-66 15,6 20-15,-7 46 16,7-6-16,21-60 15,-15 66 1,1 2 0,33-61-16,-7 1 15,-26 64 1,-7 8-16,26-53 0,1-1 16,-14 53-1,0 1-15,34-34 16,-14 21-1,-27 25-15,2 7 0,11-19 16,1-1 0,-20 27-1,0 0-15,21-13 0,-15 19 16,-6 0-16,20-6 16,-6 6-1,-14 7 1,0 0-16,13 0 0,-6 0 15,-7 0 1,-6 7-16,13 6 16,0 1-16,-7-8 15,-7 7-15,7 7 16,-6-7 0,0 1-16,12 25 0,1 1 15,-7-21 1,-6 1-16,6 26 0,-6 0 15,-1-26 1,-6 0-16,7 20 16,-1 6-16,-6-20 15,0-6-15,0 26 0,0-20 16,0-6-16,0 26 16,0-13-1,0-13 1,0-6-16,0 18 0,0 1 15,0-13 1,7 0 0,-1 26-16,1 0 15,-7-20 1,0-5-16,0 9 0,0-10 16,7 0-16,-1 33 0,-6 6 15,0-26 1,-6-6-16,-1 32 15,0-6 1,7-27-16,-6 1 16,-1 25-16,1 7 15,6-32 1,-7-8-16,7 28 16,0-7-16,0-21 31,0-6-31,0 14 0,0-14 15,0 0-15,0 14 16,0-1 0,0-13-16,0 0 15,0 7-15,0 0 16,0-7 0,0-6-16,0 6 0,0-7 15,0 1 1,0-7-16,0 7 0,0-1 15,0-6-15,0 0 16,0 0 0,0 0-16,0 0 0,0 0 15,0 0 1,0 0-16,0 0 0,0 0 16,0 0-1,0 0 1,0 0-16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21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580 75 0,'0'0'15,"0"0"-15,0 0 32,0 0-32,0 0 15,0 0-15,0 0 16,0 0-16,0 0 15,-7-6-15,1-1 16,-1 7 0,-6-7-16,-7-6 0,-13-1 15,14 8 1,-8-1-16,-18-6 16,5 13-16,21 0 15,-1 0-15,-13 13 16,0 0-16,14-5 15,-8-2-15,-12 14 16,19-7 0,1 1-16,-21 12 15,14 1 1,13-14 0,0 0-16,0 21 0,0 6 15,6-20 1,0-7-16,7 14 15,0-1-15,0-13 16,7 1-16,6 13 16,-6-14-16,-1-7 0,7 21 15,7-7 1,-14-6-16,1-8 16,13 14-16,0 0 15,-7-7 1,-7-6-16,7 6 15,0 1-15,-6-8 16,6-6-16,13 7 16,-13 0-16,1-7 0,12 6 15,7-12 1,-14 6 0,-6-7-16,20 0 0,0 1 31,-20-1-31,0 0 15,7-6-15,0-1 16,-7 8 0,-7-1-16,14-6 15,0 0-15,-7 6 16,-7-6-16,14-7 16,-13 13-16,-1-6 0,14-7 15,-7-7 1,-7 14-16,1-1 15,0-12-15,-1-7 16,1 19 0,-7 1-16,0-14 15,0 1 1,0 12 0,0 1-16,-7-13 0,7 12 15,-6 1-15,-1-1 16,0-5-1,7 12-15,-6-6 16,-1-1-16,1 1 16,6 7-16,-7-2 0,1 2 31,-14 6-31,0 0 16,-6 6-16,-7 8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09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46-1 0,'0'0'0,"0"0"0,0 0 16,0 0 0,0 0-1,0 0-15,0 0 0,0 12 16,0-7 15,6 1-31,-6 17 0,0-12 16,-6 6-16,1 29 15,-1 5 1,6-16-16,-6-1 0,-6 51 16,-5 103-1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10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187 41 0,'0'0'0,"0"0"0,0 0 15,0 0 1,0 0-16,-6 0 15,1 5-15,-1 1 16,6 0 0,-6 0-16,-5 5 15,5 0 1,-5 1-16,-6 22 16,0 6-16,5-17 15,1-1-15,-6 24 16,-6 0-16,12-24 15,5 7-15,-5 11 16,-1 0 0,12-17-16,0-6 15,0 28-15,0-5 16,0-17 0,0-6-16,12 12 0,-7-12 15,1-6-15,11 18 16,0-12-1,-5-6-15,-7-5 0,7 5 16,5 1 0,-6-7-16,-5-5 0,11 6 15,0 0 1,-6-6 0,1-6-16,22 0 0,-17 6 31,6-5-31,17-7 15,-12-5-15,-11 11 16,-5-5-16,10-12 16,1-5-1,-11 16-15,-7-5 0,12-6 16,-5-5 0,-7 16-16,1-5 0,5-11 15,-5 11 1,0-6-16,0-17 15,-1 0-15,1 23 16,-6-6-16,0-11 16,-6 0-1,6 22 1,-5 1-16,-1-17 16,0-1-16,0 18 15,1-1-15,-7-11 16,7 12-1,-7 0-15,-5-12 0,0 0 16,11 12 0,-5 5-16,-6-11 0,-6 5 15,12 7 1,5-1-16,-11-5 16,6-1-1,5 7-15,0 5 0,-5-6 16,-1 6-1,7 0-15,-1 0 0,-5 0 16,5 0 0,0 0-16,1 6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11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0 0 0,'0'0'15,"0"0"-15,0 0 16,0 0-16,0 0 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3.954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0 0 0,'0'0'0,"0"0"0,0 0 15,0 0 1,0 0-16,0 0 16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12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0 0 0,'0'0'15,"0"0"-15,0 0 16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13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0 725 0,'0'0'0,"0"0"16,0 0-16,0 0 16,0 0-16,0-6 15,0-11 1,0 12-16,0-7 0,6-17 16,-1-16-16,1 22 15,-6 0-15,6-28 16,-6-12-1,0 29 1,0 0-16,5-18 0,1 29 16,-6 0-16,6-22 15,-6-7 1,0 30 0,6-1-16,-1-23 15,1 12-15,0 23 16,-6-1-16,5-11 15,1 12 1,-6 5 0,0 6-16,6 0 0,-6 0 15,0 0-15,11 6 0,6 17 16,-5-12 0,4 6-16,18 18 15,0-7 1,-17-16-16,-5-1 0,5 6 31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14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57 630 0,'0'0'15,"0"0"1,0 0-16,0 0 0,0-6 31,0 6-31,0-5 16,0-13-16,-6 1 15,6 6 1,-6-1-16,1-16 16,-1 11-16,0 0 0,-5-22 15,-1-1 1,7 17-16,5-6 0,0-16 15,0-2 1,5 24-16,1 6 16,5-23-16,1 6 15,-6 17 17,-1 0-32,7-17 0,-7 17 15,1 5-15,0-10 16,5 10-16,-5 6 15,-1 1-15,7-7 16,-1 7 0,-5 5-16,0 0 15,5 0-15,6 5 16,-6 1-16,1 0 0,11 11 16,-1 6-1,-10-12 1,-1 1-16,6 16 0,-5-11 15,-7 0-15,1 0 16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15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0 637 0,'0'0'0,"0"0"16,0 0-16,0 0 31,0 0-31,0 0 0,0 0 16,0 0-1,0 0-15,0 0 16,0 0-16,0 0 16,0 0-16,0 0 15,0 0 1,0 0-16,0 0 0,5 0 16,1 0-1,0 5-15,11 1 0,0 0 16,-6 0-1,-5-1-15,17 1 16,-12 0-16,7 0 16,27 5-1,1-5 1,-23 0-16,-1-6 0,18 5 16,-11-5-1,-12 0 1,-6 0-16,23 0 0,1 6 15,-18-6 1,6 0-16,17 0 0,-12 0 16,-11 0-1,-5-6-15,5 1 16,-6 5-16,-5 0 16,5-6-16,1 0 15,-7 6 1,-5-6-16,6 1 15,0-1 1,-1 6 0,-5-6-16,6 0 0,0 1 15,-1 5 1,-5-6-16,0 0 16,0 6-16,0-6 0,0 1 15,0-1 1,0 6-16,0-6 0,0 0 15,0 1 1,0 5 0,0-6-16,0 6 0,0 0 15,0 0 1,0 0-16,0 0 0,0 0 16,-5-6-16,5 6 15,0 0 1,0 0-16,0 0 0,0 0 15,0 0 1,0 0 0,0 0-16,0 0 15,0 0 1,0 0-16,0 0 16,-6 0-16,6 0 15,-6 6-15,1 5 16,-1 1-16,6-6 15,-6-1-15,1 7 16,-1 5-16,6-5 16,-6-7-16,6 13 15,0-1 1,0-12-16,0 1 16,0 11-16,0 1 15,0-7 1,0-5-16,0 11 15,0-5 1,0-7-16,0 7 16,0 5-16,0-6 15,0-5-15,6 6 16,-6-1 0,0-5-16,6-6 15,-1 6-15,1-1 16,0 1-16,-6-6 0,5 6 15,1 0 1,-6-6-16,6 5 16,-1 1-16,1 0 15,-6-6-15,6 6 16,0-6-16,-6 0 16,0 0-16,5 0 15,7 0 1,-7 0-16,1 0 15,5 0-15,-5 0 16,0 0-16,5 0 16,1-6-1,-7 6 1,7-6-16,5 0 16,0 1-16,-6 5 15,-5-6-15,11-6 16,-5-5-1,-7 11-15,1-5 16,5-6-16,-5 5 16,0 1-16,5-12 0,-5 6 15,0 11 1,-6-6-16,5-5 16,1-6-16,0 12 15,-6-6-15,5-12 16,1 0-1,0 18 1,-6-1-16,11-17 16,-5 7-1,0 10-15,-6 6 0,11-5 16,-5 5 0,-6 0-16,5 1 15,7-1-15,-6 6 16,-1 0-16,7 0 0,-1 11 15,0-5 1,1 0-16,5 11 16,0 0-1,-6-5-15,-5-7 0,6 13 16,-7-7-16,1-5 16,0 11-16,-1 0 15,1-5 1,-6-6-16,0 17 0,0-1 15,0-10 1,-6-1-16,1 12 16,-1-5-1,6-7 1,0-5-16,-6 11 16,6-11-16,0-6 15,0 6-15,0-1 16,0 1-1,0-6-15,0 6 0,0-6 16,0 0 0,0 0-16,0 0 0,0 0 15,0 0 17,0 0-32,0 0 0,0 0 15,0 0-15,0 0 16,0 0-1,0 0-15,0 0 0,0 0 16,0 0 0,0 0-1,0-6-15,0 0 0,12-11 16,-7 6 0,1-1-16,5-11 15,7-6-15,-7 18 16,-5-6-16,5-6 15,-5 11-15,-1 1 0,7-1 16,-6 1 0,-1 5-1,-5 6-15,6-6 0,0 6 32,-1 0-32,-5 0 15,12 0-15,-1 12 16,-5-6-1,0-1-15,5 7 16,-5-1-16,-1 1 0,1 5 16,0 6-1,0-12-15,-6 1 0,5 11 16,1 0 0,0-12-1,-6-5-15,5 11 0,1-5 16,0-7-1,-6 1-15,5 6 0,1-7 16,-6 1-16,6 0 16,0 0-16,-1-1 15,-5-5-15,6 6 16,5 0 0,-5 0-1,-6-6-15,6 5 0,-1 1 31,1 0-31,-6-6 16,6 0-16,0 0 16,-1 0-16,7 0 15,-1-6-15,-5 0 16,-1 1-16,18-18 16,6-18-1,-12 24-15,-6-6 0,12-17 16,-6 0-1,-5 23-15,-7-6 16,12-23-16,-5 6 16,-6 22-1,-6 1-15,5-11 0,-5 16 32,0-5-32,0-12 15,0 2-15,0 10 16,-5 0-16,-1-17 15,6-1 1,0 24-16,-6-1 16,6-11-16,0 12 15,0 5-15,0 0 0,0-5 16,0 5 0,0 6-16,0-6 15,0 6-15,0 0 16,0 0-16,0 0 15,0 0 1,0 0-16,0 0 0,0 0 16,0 6-1,0 0-15,0 5 0,6 12 16,0-11 0,-6 5-16,5 17 15,1 1-15,0-18 31,-6 0-31,5 16 0,1 1 16,0-17 0,-6 1-16,0 10 15,0 1 1,0-12-16,0-5 0,0 11 16,0-12-1,0 6-15,0 6 0,0 0 16,0-11-1,0-1-15,0 12 0,0 0 16,0-11 0,0-7-16,0 13 15,5-1 1,1-12 0,-6 1-16,6 6 15,0-1-15,-1-5 16,-5 0-16,12-1 15,-7 1 1,1-6-16,5 6 16,7-6-16,-7 0 15,0 0-15,12-6 0,11 0 16,-17 1 0,1-7-16,10-5 15,1-6-15,-12 12 16,-6-7-16,6-5 15,-5 12-15,-7-6 0,12-12 16,1-5 0,-7 11-1,0 0-15,6-23 0,1 0 16,-7 23 0,-5 0-16,11-17 15,-12 7-15,1 16 31,-6 6-31,6-24 16,-6 18-16,0 5 0,0-11 16,0 0-1,0 12 1,-6 0-16,0-12 0,1 5 16,5 13-1,-6-1-15,0-6 0,1 1 16,5 5-1,-6 0-15,6 1 16,0 5-16,0 0 16,0 0-16,0 0 15,0 0 1,0 0-16,0 0 16,-6 0-1,6 5 1,-5 1-16,-1 11 0,-6 18 15,7-12 1,-1 0-16,-5 23 16,-1 5-16,7-22 15,-1-6-15,0 27 0,6-27 16,-6-6-16,6 23 16,0-11-1,0-12 1,0-6-16,0 12 0,0 0 15,0-11 1,6-1-16,0 12 0,0 0 16,-1-11-1,-5-1-15,6 6 0,0-5 16,-6-6-16,0 11 16,0-6-1,0-5 1,5 0-16,1 5 15,0-5 1,-1 0-16,-5-6 16,12 5-16,-1 1 15,-5-6 1,5 0-16,12-6 0,-11 6 16,-1-5-16,12-7 15,0-5-15,-12 11 16,0-5-16,6-6 15,1-6 1,-7 11-16,-5 1 16,11-12-16,-6 0 15,-5 11 1,0-5-16,5-17 16,0 5-1,-5 17 1,-6 1-16,6-12 0,0 12 15,-6 5-15,0-6 16,0 1 0,0 5-16,0 0 15,0 1-15,0-1 16,0 6-16,0-6 0,0 6 16,0 0-1,0 0 1,0 0-16,0 0 0,0 0 15,0 0-15,0 0 16,0 0 0,0 0-1,0 0-15,0 0 16,0 0 0,0 0-16,0 0 0,0 6 15,-6 11 1,6-5-1,0-1-15,-6 18 0,6-12 16,-6-6-16,6 18 0,0-6 16,0-11-1,0-1-15,0 6 0,0 0 16,0-11 0,0-6-16,0 6 15,0 0-15,0-1 16,0-5-16,0 6 15,0 0 1,0-6-16,0 6 16,0-1-16,0 1 15,0-6-15,0 6 16,0-6 0,0 0-1,0 6-15,0-1 16,0-5-16,0 0 15,0 0-15,0 6 16,0-6 0,0 0-16,0 6 15,0-6-15,0 0 16,0 6-16,0-1 0,0 1 16,0-6-1,0 0-15,0 0 16,6 6-16,-6-6 15,0 0-15,0 0 32,0 0-32,0 0 15,0 0-15,0 0 16,0 0 0,0 0-16,0 0 0,0 0 15,0 0 1,0 0-16,0 0 15,0 0-15,0 0 16,0 0-16,0 0 16,0 0-16,0 0 15,0 0-15,0 0 16,0 0 0,0 0-16,0 0 0,0 0 15,0 0 1,0 0-16,0 0 0,0 0 15,0 0 1,6 6-16,-6-6 16,6 5-16,-1 1 15,-5-6-15,0 0 32,0 0-32,6 6 0,-6-6 15,6 5 1,-6-5-1,0 0-15,5 6 0,1-6 16,-6 0 0,0 0-16,6 6 15,-1-6-15,1 0 16,-6 0-16,6 6 0,0-1 16,-1-5-1,-5 0-15,6 6 16,0 0 15,-6-6-31,5 0 0,1 0 16,0 0-16,-6 6 15,5-6-15,1 0 16,0 0 0,0 0-16,-1 5 15,1-5-15,0 0 16,-6 0-16,5 0 15,1 0-15,-6 0 0,6 0 16,-1 0 0,1 0-16,-6 0 15,6 0-15,-6 0 16,0 0 0,6 0-16,-1 0 15,-5 0-15,0 0 16,6 0-16,-6 0 0,0 0 15,6 0-15,-1-5 16,1-1 0,0 6-16,-6-6 15,5 0-15,1-5 32,0 5-32,-6 0 0,6 1 15,-1-1 1,1 0-1,-6 1-15,6-1 0,-1-6 16,1 7 0,-6 5-16,6-12 15,-1 6-15,-5 1 0,6-7 16,0 1 0,0 5-16,-6-6 0,5 1 15,1-1 1,0 7 15,-6-1-31,5-5 0,1-1 16,0 6-1,-6 1-15,5-7 0,1 6 16,-6 1-16,6-1 16,0 0-1,-1 6-15,-5-6 0,12 1 16,-1-7-1,-5 6-15,0 1 0,5-7 16,0 1 0,-5 5-1,5 0-15,7-5 0,-7 5 16,-5 6-16,5-6 16,0 1-1,-5 5-15,0-6 0,5 0 16,1 6-1,-7 0-15,1 0 0,5 0 16,1 0 0,-6 0-1,-1 0-15,7 0 0,-7 0 32,1 0-32,11 0 0,0 0 15,-11 0 1,0 0-16,11 6 15,-6-6 1,-5 0-16,0 6 0,5-6 16,-5 0-1,-1 0-15,-5 0 0,6 0 16,0 0 0,-6 0-16,0 0 15,0 0-15,0 0 16,0 0-16,0 0 15,0 0 1,0 0 0,0 0-16,0 0 15,-6-6-15,6 6 16,-6-6-16,1 0 16,-7-5-1,7 5-15,-7 0 16,1-5-16,5 5 15,-5 6-15,-1-6 0,1 6 16,5 0 0,-5 0-16,-6 0 15,0 0-15,11 0 16,-6 0-16,-5 6 16,0 0-1,12 0 1,-7-6-16,1 5 15,5 1 1,0-6-16,-5 6 0,0 0 16,5-1-1,6 1-15,-6 6 16,0 5-16,6-6 16,-5 1-16,5 5 15,0 6-15,0-12 16,0-5-16,0 11 15,0-5 1,0-6-16,0 11 0,5 0 16,1-11-1,-6-1-15,6 13 0,0-1 16,-1-6 0,-5-5-16,6 11 15,0 1-15,-1-13 16,-5 1-16,6 6 15,0-1 1,-1-5 0,-5-1-16,12 7 15,-6-6-15,-1-6 16,7 5-16,-1 1 16,0 0-1,1-6-15,11 6 16,-1-1-16,-10-5 15,5 0-15,11 6 0,-5-6 16,-11 0 0,-7-6-16,12 1 15,-5 5-15,-6-6 16,5 0-16,12-5 16,-12 5-1,1-6-15,10-5 16,7-6-1,-18 12 1,1-6-16,11-12 0,-1 0 16,-10 18-1,-7-6-15,13-18 16,-7 18-16,-5 0 16,-1-18-16,1 1 15,0 17-15,-6 5 0,0-11 16,0 0-1,0 12 1,0 1-16,-6-19 0,0 1 16,6 16-1,-5 1-15,-1-12 0,6 11 16,0 1-16,0-12 16,0 11-1,0 7-15,0-1 0,0 0 16,0 1-1,0 5 1,0 0-16,0 0 16,0 0-1,0 0 1,0 0-16,0 0 0,0 0 16,0 0-1,0 0-15,0 0 16,0 0-16,0 5 15,0 12-15,6 6 0,-1-11 16,-5-1-16,6 18 16,0 6-1,-1-18 1,-5 0-16,6 15 0,0 9 16,0-18-1,-6-6 1,0 11-16,0-10 15,5-7-15,-5 12 16,0 0-16,0-11 16,0-1-16,0 6 15,0 0 1,0-11 0,0 0-16,0 0 0,0-1 15,0 1-15,0-6 16,0 6-16,0 0 15,0-6-15,0 5 16,0 1 0,0-6-16,0 0 0,0 0 31,0 0-31,0 0 16,0 0-16,0 0 15,0 0 1,0 0-16,0 0 15,0 0-15,0 0 16,0 0-16,0 0 16,0 0-16,0 0 15,0-6-15,0 1 16,0-1-16,0 0 16,6 0-16,0-11 0,-1 0 15,1 11 1,-6-5-16,6-1 15,-1 1 1,1 5-16,-6-5 0,6-7 16,0 13-1,-6-7-15,5-5 16,7 0-16,-7 11 16,1 0-16,5-5 31,1-1-31,-6 7 15,5-1-15,6 0 16,6 0 0,-12 6-16,-5-5 0,17 5 15,-12 0 1,-5 0-16,11 0 16,0 0-16,-11 0 15,0 5-15,5 1 16,-5 0-16,-1 0 15,-5-6-15,6 5 16,0 1 0,-1 0-16,-5 0 0,6 5 31,0-5-31,-6-6 16,6 5-16,-1 7 15,1-6 1,-6-6-16,6 5 15,-6 7-15,0-6 16,5-6-16,-5 11 16,0 1-16,0-7 15,0-5-15,0 12 16,0-6-16,0-1 16,0 7-16,0-1 15,0-5 1,0 0-16,0 11 15,0-6-15,0-5 16,0 6-16,0 5 0,0-6 16,0-5-1,0 0-15,0 5 16,6 1-16,0-6 16,-6-1-16,5 7 31,1-7-31,-6 1 0,6 0 15,0 0 1,-1-1 0,-5-5-16,6 6 0,0 0 15,-1 0 1,1-6-16,5 5 16,-5 1-16,0 0 15,-6-6-15,11 0 16,-5 0-16,-6 6 0,6-1 15,5-5 1,-5 0 0,0 0-16,5 0 0,0 0 31,-5 0-15,-6 0-16,11-5 0,1-1 15,-6 0 1,-1-5-16,7-7 15,-7 13-15,1-7 0,5-5 16,1-6 0,-6 12-16,-6 5 0,5-11 15,1-1 1,0 7 0,-6-1-16,5-11 0,1-5 15,0 16 1,-6-5-16,5-17 15,1-1-15,0 18 16,-6 6-16,6-18 0,-1 17 16,-5 1-16,6-12 15,-6 2 1,0 9 0,0 1-16,0-6 0,0 5 31,0 7-31,0-1 15,0-6-15,0 7 16,0 5 0,0-6-16,0 6 15,0 0-15,0 0 0,0 0 16,0 0 0,0 0-16,0 0 0,0 0 15,0 0 1,0 0-16,0 6 15,0 11-15,6 11 16,-1-5 0,-5-2-16,6 25 15,0-23 1,-6 0-16,0 17 16,-6 1-16,6-18 15,0-6-15,0 23 16,0-6-1,0-16-15,0-7 16,0 12-16,0-6 16,0-11-16,0 0 0,0-1 15,0 1 1,0-6-16,0 6 16,0-6-16,0 0 15,6-6-15,5 0 16,12-11-1,-12 6 1,1-6-16,16-12 16,1 0-1,-18 18-15,-5-7 0,11-16 16,0 0 0,-11 16-16,0 7 0,5-12 15,-5 11 1,-6 7-16,5-7 15,1 1-15,0 5 16,-6 6-16,5 0 16,-5 0-1,0 0-15,0 0 0,0 0 16,0 0 0,0 0-16,0 0 0,0 0 15,0 0 1,0 0-16,0 0 15,0 0-15,0 0 16,0 0-16,0 0 16,0 0-1,0 0 1,0 0-16,0 0 16,0 0-16,0 0 15,-5 0-15,-1 6 16,6 0-1,-6-6-15,1 5 16,5 1-16,0-6 16,0 0-16,0 6 0,0-6 15,0 0 1,-6 5-16,6 1 31,0 6-31,0-7 16,0 1-16,0 6 15,0 5-15,0-6 16,0-5-16,0 17 16,0-11-1,6-1-15,-1 12 0,7 0 16,-7-12 0,1 1-16,6 5 15,-1 0 1,-5-5-16,-1-6 0,7 11 15,5-6-15,-6-5 16,-5-6-16,11 6 16,-6-1-1,-5-5-15,6 6 0,5 0 16,-6-6 0,-5 0-16,5-6 0,1 0 15,-7 6 1,1-5-16,17-13 15,0 1-15,-12 12 16,0-7-16,12-5 16,-11 5-1,-1 1-15,12-12 16,-6 0 0,-6 11-1,-5 1-15,11-12 0,0-6 16,-5 18-1,-7-6-15,12-18 16,-11 12-16,0 12 16,-6-1-16,0 1 15,0 5-15,0 0 0,-6-5 16,0 5 0,1 6-1,-7-6-15,-5 1 0,-6-1 16,12 6 15,0 0-31,-6 0 0,-1 6 16,13-1-1,-1-5-15,-5 6 16,-1 6-16,6-7 16,6 1-16,-5 6 15,5-1 1,-6 1-16,0 10 0,6 1 15,0-11 1,0-1-16,0 12 0,6 0 16,0-11-1,-1 5-15,7 12 16,-1-1-16,1-16 16,-1-1-16,12 12 0,-12-11 15,1-6-15,16 11 16,-5-6-1,-12-5 1,-5-6-16,17 6 0,0-1 16,-12-5-1,1 0 1,16-5-16,1-1 16,-12 6-1,-6-6-15,18-5 0,-12 5 16,-6 0-16,12-11 15,-6 0 1,-6 11 0,-5 0-16,11-11 0,-5 0 15,-7 11-15,1-5 16,0-7 0,-1 1-16,1 12 15,-6-7-15,6 1 16,-6 5-1,0 0-15,0-5 16,0 5-16,0 6 16,0-6-16,0 0 15,0 1 1,0 5-16,0-6 16,0 0-16,0 0 15,0 6 1,0 0-16,0-5 0,0 5 15,0 0 1,0 0-16,0 0 0,0 0 16,0 0-16,0 0 15,0 0 1,0 0-16,0 0 0,0 0 16,0 0-1,0 0-15,0 0 0,0 0 16,0 0-1,0 0 1,0-6-16,0 0 0,0 6 16,0-6-16,0 1 31,0-1-31,0 6 16,0-6-16,0 1 15,0-1 1,0 6-16,0 0 0,0-6 15,0 0 1,0 6 0,0-5-16,0-7 0,0 6 15,0 1-15,0-1 16,0 0-16,0 6 16,0 0-16,0-6 15,0 6 1,0 0-16,0 0 0,0 0 31,0-5-31,0 5 16,0 0-16,0 0 15,0 0 1,0 0-16,0 0 16,0 0-16,0 0 15,0 0-15,0 0 16,0 0-16,0 0 15,0 0-15,0 0 16,0 0-16,0 0 16,0 0-16,0 0 15,0 5 1,0 1-16,0 11 16,0 6-1,0-11 1,0-6-16,0 11 0,0 0 15,0-6 1,0-5-16,0 6 16,0-1-16,0-5 15,0 0-15,0 5 16,0-5-16,0 0 16,0-1-16,0 1 15,0 0 1,0 0-16,0 5 0,6 0 15,-1-5 1,-5 0-16,0 5 16,6 1-16,0-6 15,-6-6-15,0 5 16,0 7-16,0-6 16,5-6-16,1 5 15,0 1 1,-6-6-16,5 6 0,1 0 31,-6-1-15,0-5-16,6 6 0,0 0 15,-6-6 1,0 0-16,0 0 16,5 6-16,-5-6 15,0 0-15,0 0 16,0 0-16,0 0 0,6 0 15,5 0 1,-5 0 0,0-6-16,11 0 0,0 0 15,-6 6 1,-5-5-16,11-7 16,0-5-1,-5 11 1,-7-5-16,12-7 0,-11 7 15,0-1-15,11-16 16,0-12 0,-6 22-1,-5-5-15,11-22 0,-5 4 16,-7 18-16,7-5 16,5-22-16,0-2 15,-6 29 1,-5 0-16,6-17 0,5 0 15,-12 23 1,1 0-16,0-18 16,-1 18-16,1 0 0,0-18 15,0 1 1,-1 22-16,-5 1 16,0-12-16,0 11 15,0 7 1,0-1-16,0 0 0,0 1 31,0 5-15,0 0-16,0 0 0,0 0 15,0 0-15,0 0 16,0 0 0,0 0-16,0 0 15,0 5-15,6 12 16,0-5-16,-6-1 0,5 24 15,1-1 1,0-11 0,-6 0-16,5 23 0,-5-23 15,0 0-15,0 17 16,0 0 0,0-22-1,-5-1-15,5 17 16,0 1-1,0-18-15,-6 0 0,0 21 16,1-3 0,5-18-1,0-5-15,0 16 0,0-11 16,0-5-16,0 11 0,0-6 16,0-5-1,0-7-15,0 13 16,0-7-1,0-5-15,0-1 0,0 7 16,0-6 0,0-1-1,0 1-15,5 6 16,1-1 0,0-5-16,-6-6 15,0 6-15,0-1 16,5-5-16,1 6 15,0 0 1,0 0-16,-6-6 0,5 5 16,1 1-16,0 0 15,-6-6-15,5 6 16,1-1 0,0-5-16,-6 0 15,5 6-15,1-6 16,-6 0-16,6 0 0,0 0 15,-1 0 1,-5 0-16,6 0 16,0 0-16,-1 0 15,-5 0-15,6 0 16,0 0 0,-1 0-1,-5 0-15,6 0 16,-6 0-1,0 0-15,0 0 0,0 0 16,0 0 0,0 0-16,0 0 15,0 0-15,0 0 16,0 0-16,0 0 16,0 0-16,0 0 15,0 0-15,0 0 16,0 0-1,0 0-15,0 0 0,6 0 16,0 0 0,-6 0-1,5 0-15,-5 0 16,0 0 0,6 0-16,-6 0 15,6 0-15,-1 0 16,-5 0-16,12-6 15,-1 1 1,-5 5-16,0-6 0,5 0 16,-5 6-16,-1-6 15,13 1-15,4-7 16,-10 6 0,-7 1-16,13-7 15,-1 6-15,-12 6 16,-5-5-16,6-1 0,0 6 15,-1 0 1,-5 0-16,0 0 16,0 0-16,0 0 15,0 0-15,0 0 16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16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0-1 0,'0'0'0,"0"0"16,0 0-1,0 0 1,0 0-16,0 0 0,0 0 15,0 0-15,0 0 16,0 0-16,0 0 16,0 0-16,5 6 15,7-6 1,-1 0-16,1 0 0,16 0 16,12 5-1,-23 1 1,0-6-16,34 6 15,-22-1 1,5-5-16,29 6 0,-18 0 16,-22-1-1,-6-5-15,28 6 0,12 0 16,-28-1 0,-6-5-16,22 0 15,-5-5-15,-29 5 16,1 0-16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17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0 0 0,'0'0'0,"0"0"15,0 0 1,0 0-16,0 0 15,0 0-15,0 0 16,0 0 0,0 0-16,0 0 15,0 0-15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18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0 0 0,'0'0'16,"0"0"-16,0 0 0,0 0 16,0 0-16,0 0 15,0 0-15,0 0 16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19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0 0 0,'0'0'0,"0"0"0,0 0 15,0 0-15,0 0 16,0 0 0,0 0-16,0 0 15,0 0-15,0 0 0,0 0 16,0 0-1,0 0-15,0 0 0,0 0 16,0 0 0,0 0-1,0 0-15,0 0 0,0 0 32,0 0-17,0 0-15,0 0 0,0 0 16,0 0-16,11 0 15,12 6 1,-11 0-16,-1-6 16,12 5-16,5 1 15,-11 0-15,-6-6 0,12 5 16,-1-5 0,-10 0-1,-1 0-15,6 0 0,-5 0 16,-7 0-16,7 0 15,-7 0 1,1 0 0,-6 0-16,6 0 15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43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1531-1 0,'0'0'0,"0"0"31,0 0-31,0 0 16,0 0-16,0 0 15,0 9-15,0 1 0,0 0 16,0-10-16,0 9 16,0-9-1,0 0 1,0 10-16,-9 0 0,-1-1 15,10 1 1,0-10-16,0 0 16,-10 0-16,10 0 15,-9 10-15,-1-1 16,10 1 0,0 0-16,-10-1 0,10 1 15,0 0 1,-9 0-16,9 9 0,0 0 15,0-9 1,0 9-16,0 1 16,0 9-16,0-10 31,0-9-31,0 9 0,-10 0 16,10-9-1,0 9-15,0 11 16,0-21-1,0 1-15,-10 9 0,10 1 16,0-11 0,0 1-16,0 9 0,0 10 15,0-19 1,0 0-16,0 9 0,0 0 16,0-9-1,0 9-15,0 1 16,0-10-1,0 9-15,0 10 16,0 0 0,0-10-16,0-9 15,0 19-15,0 0 16,0-10 0,0-9-16,0 9 0,0 11 15,0-21 1,0 1-16,0 9 0,0-9 15,0 9-15,0 1 16,0-1 0,0-9-16,0 9 15,0 10-15,0 0 16,0-10 0,0-9-16,0 19 0,0 0 15,0-9 1,0-11-16,0 20 0,10 0 15,-10-9 1,0-11-16,0 11 16,0-11-16,0 1 15,0 19 1,0 0 0,0-19-16,0 0 0,0 9 15,0 10 1,0-10-1,0-9-15,0 9 0,0 1 16,0-11 0,0 1-16,0 9 0,0-9 15,0 0-15,0 9 16,0 1 0,0-11-16,0 1 0,0 19 15,0 0 1,0-10-1,0-9-15,0 19 16,-10-10 0,10-9-16,-9 9 15,-1 1-15,10-11 16,-10 11-16,10-1 16,-9 10-1,9-9-15,0-11 0,0 11 16,-10 9-16,10-20 15,0 1-15,-10 19 16,10-10 0,0-9-16,-9 9 15,-1 11-15,10-11 16,-10-9-16,1 19 16,-1 0-1,10-10 1,-10-9-16,1 19 15,-1 0-15,10-20 16,-10 1-16,1 9 16,-1 11-1,10-11 1,-10-9-16,-9 9 0,0 0 16,9-9-16,-9 0 0,-10 9 15,19-9 1,0-1-16,-19 11 15,0-1-15,20-9 16,-11-1-16,-9 11 16,0-1-16,20-9 15,-1 0-15,-9 9 16,-1 0 0,11-9-16,-11 0 0,-9 9 15,20-9 1,-1-10-16,-19 9 15,0 1 1,19 0 0,-9-10-16,-10 9 15,0 1-15,20 0 16,-11-10-16,-9 9 16,0 1-1,20 0-15,-11-10 16,-9 9-16,20 1 0,-11-10 15,1 0-15,0 10 16,9-1 0,0-9-16,-9 0 15,0 0-15,9 0 16,-9 10-16,-10-10 16,9 0-1,11 0 1,-11 0-16,1 10 15,9-10 1,-9 0-16,0 0 0,-1 0 16,11 0-1,-1 0-15,-9 0 16,9 0-16,10 0 16,-10 0-16,1 0 0,-1 0 15,10 0 1,-10 0-16,1 0 15,9 0 1,0 0-16,0 0 0,0 0 16,0 0-16,0 0 0,0 0 15,0 0 1,0 0 0,0 0-16,0 0 0,0 0 15,0 0 1,0 0-16,0 0 15,0 0 1,0 0 0,0 0-16,0 0 15,0 0-15,0 0 16,0 0-16,0 0 16,0 0-1,0 0-15,0 0 0,-10 0 16,10 0-1,-10 0-15,1 0 0,-1 0 16,10 0 0,-10 0-16,1 0 15,9 0-15,-10 0 0,0 0 16,1 0 15,9 0-31,-10 0 0,0-10 16,1 0-1,9 10 1,-10-9-16,0-1 0,1 0 16,9 10-1,0 0-15,0 0 16,0 0-16,-10-9 0,10 9 16,0 0-1,0 0-15,0 0 0,0 0 16,0 0-1,0 0 1,0 0-16,0 0 0,0 0 31,0 0-31,0 0 16,0 0-16,0 0 16,0 0-1,0 0-15,0 0 16,0 0-16,0 0 0,0 0 15,0 0 1,0 0-16,0-10 0,0 0 16,0 1-1,0-1-15,0 0 16,0-9-16,10 0 16,-10 9-1,0 10-15,9-19 16,1 9-16,0 0 0,9-9 15,0 0-15,-9 9 16,9-10-16,20-9 16,0 0-1,-20 20-15,-9-1 16,9-9-16,-9 9 31,-1 10-31,-9-10 0,10 1 16,0 9-1,-10 0-15,9 0 16,-9 0-16,0 0 16,0 0-16,0 0 15,0 0 1,0 0-16,0 0 0,0 0 16,0 0-1,0 0-15,0 0 0,-9 0 16,9 0-1,-10 0-15,0 19 16,-19 0-16,20-9 31,-11 0-31,-9 28 16,-9 1-16,18-19 16,1 9-16,-10 9 15,10-9 1,9-9-16,0-11 0,-9 20 15,9-19 1,10 0-16,0-10 0,0 0 16,0 0-1,0 9-15,0-9 16,0 0-16,0 0 16,0 0-16,0 0 15,0 0 1,0 0-16,0 0 0,0 10 15,0 0-15,0-1 32,0-9-32,0 20 15,10-10-15,0-1 16,9 20-16,10 10 16,-10-10-1,1 0-15,28 29 0,0-9 16,-28-20-1,-1-10-15,10 10 16,0 10-16,-10-20 16,-9-9-16,9 19 15,-9-20 1,9 1-16,10 9 0,0 1 16,-9-10-1,-11-1-15,11 1 0,-11 0 16,1-1-1,-10-9-15,10 10 16,-1-10-16,1 0 31,-10 10-31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44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1 0 0,'0'0'0,"0"0"0,0 0 0,0 0 31,0 0-31,0 0 0,0 0 15,0 0-15,0 0 16,0 0-16,0 0 16,0 0-1,0 0-15,0 0 16,0 0-16,0 0 16,0 0-16,0 0 15,0 0 1,0 0-16,0 0 15,0 0-15,0 0 16,0 0-16,0 0 0,0 0 16,0 0-1,0 0-15,0 10 16,10 10-16,0-11 16,-10 1-16,0 9 15,0-9 1,0 9-16,0 20 15,0 0 1,0-20 0,9 0-16,-9 10 0,0 0 15,0-9 1,0-10-16,0 9 16,10 0-1,0-9-15,-10 0 0,9 9 16,-9-9-16,0-1 0,10 11 15,0-1 1,-10-9 0,0-1-16,0 1 0,0 9 15,0-9 1,0 0-16,0 9 0,9 1 16,-9-11-1,0 1-15,0 9 16,10 1-16,-10-11 15,0 1-15,0 9 16,0-9 0,10 0-16,-10 9 15,0 0 1,0-9 0,9 0-16,-9 9 0,0 0 15,0-9 1,0-10-16,0 20 15,0-11-15,0 1 16,0-10-16,0 10 16,0-1-16,0 1 0,10 0 15,-10-1 1,0 1 0,0 0-16,0 9 0,0 0 15,0-9 1,0 0-1,0 9-15,0 10 16,0-10 0,0-9-16,0 19 15,0-19-15,0 0 0,0 19 16,0 0 0,0-10-1,0-9-15,0 9 0,0 0 16,0-9-16,0 0 15,0 9-15,0 0 16,0-9 0,0 0-16,0 9 15,0-9-15,0 0 0,0 9 16,0 0-16,0-9 16,0 0-16,0 19 15,0-10 1,0-9-16,0-1 15,0 20-15,0 0 16,0-19 0,0 0-16,0 19 15,0 0 1,0-19 0,0-1-16,10 19 0,-10-18 15,0 0-15,0 19 16,0-10-1,0-9-15,9-1 16,-9 11-16,0-1 16,0-9-16,10 0 0,-10 9 15,0 0 1,0-9 0,0 0-16,0 9 0,0-9 15,0-10-15,0 19 31,0 0-31,0-9 16,0 0-16,0 9 16,10 0-1,-10-9-15,0 9 0,0 11 16,0-11 0,0-9-1,9 9-15,-9 10 0,0-19 16,0-1-16,10 20 15,-10-9-15,0-11 16,10 1-16,-10 19 16,9-10-1,1-9-15,-10 0 0,10 9 32,-1 1-32,1-11 15,-10 1-15,10 19 16,-1-19-1,-9-1-15,20 11 16,-1 9-16,-9-20 16,-1 1-16,11 9 15,-1 1-15,-9-11 16,-1 1-16,12 10 16,8-1-16,-20-9 15,1-1-15,9 1 16,1 0-1,-11-1 1,1-9-16,9 10 0,-9 0 16,0-10-16,-1 9 0,1 1 31,0 0-15,-10-10-16,9 9 0,1 1 15,0 0 1,-10-10-16,9 9 15,1 1-15,0 0 16,-10-10-16,9 0 16,1 0-1,-10 9-15,10-9 0,-1 0 16,1 0 0,-10 10-16,10-10 15,9 0-15,-9 0 16,-1 10-16,11-10 15,-1 9-15,-9-9 16,-10 0-16,19 0 16,-9 0-1,-1 10-15,11-10 0,-1 0 32,-9 0-17,-1 0-15,11 0 0,9 0 16,-10 0-1,-9 10-15,9-10 16,0 0-16,-9 0 16,0 0-16,9 10 15,-9-10-15,-1 0 0,11 0 16,-1 0 0,-9 0-1,-1 0-15,11 0 0,-1 0 16,-10 0-1,1 0-15,9 0 16,11 0-16,-10 0 16,-11 0-16,20 0 15,0 0-15,-19 0 16,0 0-16,19 0 16,-10 0-1,-9 0-15,19 0 0,-10 0 31,-9 0-31,-10 0 16,9 0-16,1 0 16,0 0-1,-10 0-15,9 0 16,1 0-16,-10 0 16,0 0-16,0 0 15,0 0-15,0 0 0,0 0 16,0 0-1,0 0-15,0 0 16,0 0-16,0 0 16,0 0-1,0 0-15,0 0 16,0 0 0,0 0-1,0 0-15,0 0 0,0 0 16,0 0-16,0 0 15,0 0 1,0 0-16,0 0 16,0 0-16,0 0 15,0 0-15,0 0 0,0 0 16,0 0 0,0 0-1,0 0-15,0 0 0,0 0 16,0 0-16,0 0 15,0 0 1,0 0-16,0 0 0,0 0 16,0 0-1,0 0-15,0 0 0,0 0 16,0 0 0,0 0-1,0 0-15,0 0 0,0 0 31,0 0-15,0 0-16,0 0 0,0 0 16,0 0-16,0 0 15,0-10 1,0 10-16,0-10 0,0-9 16,-10-10-1,10 19-15,-9 0 0,-1-19 16,0 10-1,10 9 1,-9-9-16,-20-10 0,19 19 16,-9-9-16,-10-10 15,9 9 1,11 11 0,-1-1-16,-9-9 15,-1-1-15,11 11 16,-1 9-16,0-10 15,1 0 1,9 10 0,-10-9-16,10 9 0,0 0 15,0 0-15,0 0 0,0 0 16,0 0 0,0 0-16,0 0 15,0 0-15,0 0 16,0 0-16,0 0 15,0 0 1,10 9 0,-1 1-16,20 9 15,-9-9 1,-1 9-16,20 10 0,-1 10 16,-18-19-1,-11-11-15,20 20 16,0-9-16,-9-11 15,-11 11-15,11-1 16,-11-9-16,1-1 16,-10-9-16,10 10 15,-1 0 1,1-1-16,-10-9 16,10 10-16,-10-10 15,0 0-15,0 0 0,0 0 16,0 0-1,0 0-15,0 0 16,0 0-16,0 0 16,0 0-16,0 0 15,0 0 1,0 0 0,0 0-16,0 10 15,0-1 1,0-9-16,0 10 0,0 10 15,0-11 1,-10 11-16,0 18 16,-19 11-16,20-20 15,-11-10-15,-9 29 0,0 1 16,20-30 0,-11-9-16,1 19 15,9-10 1,1-9-16,-11 0 0,11-1 15,9 1 1,-10-10 0,0 10-16,10-1 15,0-9 1,0 0-16,0 0 0,0 0 16,0 0-1,0 0-15,0 0 16,0 0-1,0 0-15,0 0 0,0 0 16,0 0-16,0 0 16,0 0-16,0 0 15,0 0 1,0 0-16,0 0 0,0 0 16,0 0-1,0 0-15,-9 0 0,9 10 16,0-10-1,0 0-15,-10 0 16,10 0-16,-10 10 16,1-1-16,-1 1 15,10 0 1,-10-10-16,10 9 16,-9-9-1,9 0 1,0 10-16,0-10 0,0 0 15,0 0 1,0 0-16,0 0 16,0 0-16,0 0 15,0 0-15,0 0 16,0 0-16,0 0 0,0 0 16,0 0-1,0 0 1,0 0-16,0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3.955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1 0 0,'0'0'16,"0"0"-16,0 0 15,0 0 1,14 8-16,-14-8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39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1 781 0,'0'0'0,"0"0"0,0 0 0,0 0 15,0 0 1,0 0-16,0 0 16,0 0-1,0 0-15,0-3 0,0-4 16,0 0-1,4 0-15,5-23 16,-1-8-16,-3 18 16,-1-1-16,5-19 15,3-4 1,-3 20 0,-5 1-16,9-18 15,-9 20 1,1-2-16,12-29 0,-4 5 15,-5 26 1,-3 1-16,8-18 16,-5 1-16,-4 20 15,5-2-15,0-9 16,-5 4-16,0 14 16,1 0-16,-1-10 15,0 6 1,0 7-16,-4 0 15,5 1-15,-5 2 32,0 1-32,0-1 0,0 1 15,0 3 1,0 0-16,0 0 16,0 0-16,0 0 15,0 0-15,0 0 16,0 0-1,0 0-15,0 0 0,0 0 16,0 0 0,0 0-16,0 0 0,0 0 15,0 3 1,0 1-16,4 9 16,0 11-16,1-7 15,-5 0-15,0 17 0,0-3 16,0-15-1,-5 4-15,5 25 16,0-25 0,0 1-16,0 9 0,0 4 15,0-17 1,-4 4 0,4 20-16,0-1 15,0-23 1,0-3-16,0 20 0,0 3 15,0-20 1,0 0-16,0 10 16,0-17-1,0 0-15,0 7 0,0-7 16,0-3-16,4-3 16,-4 3-16,0-4 15,0 0 1,0-3-16,5 4 0,-5-4 15,0 0 17,0 0-32,8-4 0,5-6 15,-4 3 1,4-3-16,12-17 16,-12 13-16,-4-3 0,12-13 15,5-10 1,-13 19-1,-5 1-15,10-14 0,-5 0 16,-5 13 0,1 1-16,8-24 0,0 3 15,-8 20 1,-1 1-16,18-28 16,-13 24-16,0 1 0,8-17 15,1 6-15,-14 17 16,-3 3-16,7-13 15,1 6 1,-8 11 0,-5 3-16,4-3 0,0 3 15,-4 4 1,0 3 0,0-4-16,0 4 15,0-3-15,0 3 16,0 0-1,0 0-15,0 0 0,0 0 16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40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30 298 0,'0'0'0,"0"0"16,0 0-1,0 0-15,0 0 16,0 0-16,0 0 16,0 0-1,0 0-15,0 0 0,0 0 16,0 0-1,0 3-15,0 4 0,0 0 16,0 0-16,0 10 16,-4 7-1,4-11-15,-4-5 16,4 16-16,-4 3 31,4-13-31,-5 0 0,1 20 16,0-4-1,4-16 1,0-4-16,0 11 0,0-11 16,0-3-16,0 10 15,0-4 1,0-6-16,0 0 0,4 6 16,0-2-1,1-8-15,-5 0 0,4 1 16,4-1-1,-3-3 1,-1 0-16,13-3 0,9-7 31,-13 3-31,0 0 16,17-13-16,-18 6 16,-3-3-16,12-14 15,-3 4 1,-10 17-16,-4 0 0,9-14 15,-4 3 1,-5 11-16,-4 0 0,4-4 16,1 1-1,-5 9-15,0 1 16,0 0-16,0 3 16,0-4-16,0 1 15,0 3 1,0 0-16,0 0 0,0 0 15,0 0-15,0 0 16,0 0-16,0 7 16,0 3-1,0-3-15,0-1 16,0 11-16,0-6 31,0-1-31,0 17 0,0 0 16,0-16-1,0-1-15,0 7 16,0-4-16,0-6 16,0-3-16,4 6 15,-4 0 1,0-7-16,4 1 0,1 3 16,-1-4-1,-4 0-15,8 4 0,1-3 16,-5-1 15,1-3-31,3 3 0,9 1 16,-8-4-1,-1 0-15,10-4 16,-1 1-16,-9 0 16,1-1-16,8-6 15,0-10 1,-8 9-16,4-2 0,12-14 15,-12 13 1,0 0-16,13-16 0,-1-4 16,-12 17-1,-4-4-15,8-9 16,-4 4-16,-5 13 16,-3-4-16,3-14 15,-3 1 1,-1 16-1,-4-3-15,4-10 16,0 13 0,-4 4-16,5-21 0,-1-3 15,-4 17 1,0 4-16,4-15 16,1 8-16,-5 10 15,0 3-15,0-7 0,0 8 16,0 2-1,0 1-15,0-1 16,0 4 0,0-3-16,0 3 0,0 0 15,0 0 1,0 0-16,0 3 0,0 8 16,0-1-1,0 3-15,0 18 0,0-4 16,0-13-1,0 3-15,-5 17 16,5-14 0,0 1-16,-4 13 15,0-7 1,4-10-16,-5 0 0,1 24 16,0-2-1,4-22 1,-4-4-16,-1 21 0,-3 0 15,3-17 1,5 0-16,-4 14 0,4-7 16,0-14-1,0 0-15,0 7 16,0-7-16,0-3 0,0 10 16,0-3-1,0-7 1,4-1-16,1 5 15,3 2 1,-3-6 0,-1-4-16,4 8 0,1-5 15,-5-2 1,1-4-16,3 3 16,-4 1-16,1-4 0,8 3 15,-1-3 1,-3 0-16,0-3 0,3-1 15,6 1 1,-10-1 0,-4 1-16,9-4 0,0-3 15,-4 7 1,-5-4-16,9-3 0,-9 6 16,0-3-16,5-3 15,0-7-15,-5 10 16,-4-3-16,4-7 15,0 0 1,-4 7 0,0 0-16,0-7 15,0 3 1,0 7-16,0 1 16,0-12-16,0 12 15,-4-5-15,0-9 16,0 0-1,4 9-15,-5 1 0,1-3 16,4 6-16,0 3 16,0 1-16,0-4 15,0 4 1,0 3-16,0-4 16,0 4-16,0 0 15,0 0 1,0 0-16,0 0 15,0 0 1,0 0-16,0 0 16,4 0-16,1 4 15,-1-1-15,4 4 16,10 0 0,-6 0-16,1-1 15,13 5-15,4-1 16,-13-3-16,-4-4 0,8 4 15,-12-4 1,0 1-16,8 2 16,8 1-16,-12-3 15,4-1-15,18 0 16,-5 1-16,-13-4 16,-4 0-16,8-4 15,-4 1 1,-8 3-16,-1-3 0,14-1 15,-9 1 1,-5-1-16,15-2 16,-10-1-1,-5 3 1,-4 4-16,1 0 16,-1 0-16,0 0 15,-4 0-15,0 0 16,0 0-1,0 0-15,-4 0 0,0 7 16,4-3-16,-5-1 16,-7 7-16,-1 11 15,4-11 1,-5 4-16,-11 9 16,-5 1-16,12-14 15,1 1-15,-8 6 16,7-7-1,10-3 1,-1-4-16,1 4 16,-1-4-16,5 1 15,0-4-15,-5 3 16,5 0 0,-1-3-16,1 4 15,-4-1-15,3 1 16,1-4-16,0 0 0,-1 0 15,5 0 1,-4 0-16,0 0 16,4 0-16,0 0 15,0 0-15,0 0 32,0 0-32,0 0 0,0 0 15,0 0 1,0 0-1,0 0-15,0 0 0,0 0 16,4 0 0,0 3-16,5 4 15,8 0-15,-8-4 16,-1 0-16,9 4 16,-8-3-16,0-1 0,12 7 15,-4-3 1,-8-4-1,-5 1-15,9 3 0,0-1 16,-5-2 0,-3-4-16,3 3 0,1 1 15,-5-1 1,0-3-16,5 3 16,-5 1-16,5-4 0,9 3 15,-1-3 1,-8 0-1,-1-3-15,18-4 16,-5-3 0,-8 3-1,-4-3-15,12-7 0,-4 0 16,-8 10 0,-5-3-16,13-11 15,-4-2-15,-4 9 16,-1-3-16,9-10 0,-8 13 15,-1 1-15,5-15 16,0 8 0,-4 10-1,-5 3-15,0-3 0,1 3 32,-1 3-32,-4 1 15,0 0-15,0 3 16,0 0-1,0 0-15,0 0 0,0 0 16,0 0-16,0 0 16,-4 0-1,4 3-15,-5 0 0,1 14 16,0 4 0,-1-8-16,1 1 15,0 17-15,0-7 16,4-11-1,-5-3-15,5 14 0,0-14 16,0 1-16,5 6 16,3 0-16,-4-7 15,1-3-15,3 6 16,5-3 0,-4-3-16,-5-3 15,9 6-15,0-3 31,-5-4-31,-3-3 0,3 3 16,5-3 0,-4 0-1,-1-3-15,14-7 0,-10 3 16,1-3-16,17-14 16,0 0-1,-17 11-15,-4-4 0,12-17 16,-4 3-1,-8 17-15,-5 4 0,5-10 16,-5 3 0,0 10-1,-4 3-15,5-2 0,-5 2 32,0 1-32,0-1 0,0 4 15,0 0 1,0 0-16,0 0 15,0 0 1,0 0-16,0 0 0,0 0 16,0 0-1,0 0-15,0 0 0,0 4 16,0-1 0,0 4-16,0 14 0,0 6 15,0-14 1,0-2-16,0 9 15,0-3 1,0-10 0,0 0-16,0 6 15,4-3-15,0-3 16,-4-3-16,4 6 16,1-7-1,-1 1-15,5 2 0,-1 1 16,1-3-1,-1-4-15,9 3 0,1-3 16,-10 0 0,1-3-16,8-1 15,0 1-15,-8-1 16,-5 1-16,13-7 16,-4-4-1,-5 7-15,1-3 0,8-10 16,-8 10-1,-1-4-15,14-10 0,-5 0 16,-9 14 0,5 0-16,9-11 15,-9 8-15,-5 6 32,-4 0-32,9 0 15,-8 1-15,-1 2 16,-4 4-16,4 0 15,0 0 1,-4 0-16,5 0 0,3 0 16,-3 4-1,-1-1-15,4 14 0,1 7 16,-5-10 0,-4-1-16,5 11 15,-1 0-15,-4-11 16,0-2-16,-4 12 15,4-12 1,0-1-16,0 7 16,0-7-1,0-7-15,0 1 0,0-1 16,0 1 0,0-4-16,0 0 15,0 0-15,0-4 16,0 1-1,4-4-15,4-7 0,1 4 16,0 0-16,16-17 16,1 0-1,-13 13-15,-5 4 16,10-7-16,-6 3 16,-3 11-1,-5-1-15,1 1 0,-1 3 16,0 0-1,-4 0-15,4 0 0,5 3 16,-5 1 0,1-1-16,3 4 15,-4-4-15,1 4 16,3 7 0,1-1-1,-5-6-15,0 0 16,5 7-16,0-1 15,-5-6 1,-4 3-16,4 11 0,0-1 16,1-10-1,-5-3-15,4 3 0,-4-3 16,0-4-16,0 8 16,0-8-1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41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506 77 0,'0'0'0,"0"0"0,0 0 16,-4-3-1,4 3 1,-5-4-16,1 1 16,-5-4-1,5 4-15,-5-4 16,-4-4-16,5 8 15,-5-4-15,-13-3 16,0 0 0,13 6-16,0 1 0,-4 3 15,-1 0-15,10 0 16,-1 0-16,-13 7 16,5 6-1,8-2-15,-4-1 31,-4 10-31,8-9 16,1-1-16,-1 14 0,9-4 16,0-9-1,0-1-15,0 10 16,9 0-16,-5-10 16,0-3-16,5 7 15,0-4 1,-5-3-16,0-4 15,9 4-15,9-4 16,-9-3-16,0 0 0,22-10 16,-18 3-1,-4-3-15,13-10 16,4-3-16,-17 9 16,0-3-16,9-11 31,-5 5-31,-8 16 15,-5 0-15,0 0 16,1 0 0,-1 4-16,-4 3 15,0 0-15,0 0 16,0 0-16,-4 3 16,-1 7-16,1-3 15,0 4-15,-5 9 16,5 7-16,4-10 15,-5 4-15,5 16 16,0-7-16,0-16 16,0 0-16,0 13 15,0-10 1,5 0-16,-1 14 0,-4-4 16,0-13-1,0-4-15,0 14 16,0-3-16,0-11 15,0 0-15,-4 14 16,-1 0 0,5-14-1,-4 0-15,0 7 16,4-7 0,-5-3-16,-3 10 0,-5 3 15,0-9 1,0-1-16,-18 10 15,-3-2-15,17-8 16,4-3-16,-18 6 16,-3-2-16,12-5 15,0-2-15,-21-1 16,4-6 0,22-1-16,4-2 0,-17-8 31,12 7-31,1-3 15,-13-14-15,17 10 16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42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0 0 0,'0'0'0,"0"0"0,0 0 16,0 0 0,4 0-1,1 0-15,12 0 16,0 3 0,-8 1-1,-1-4-15,9 3 0,0 1 16,-8-4-1,0 0-15,8 3 16,-4 0-16,0-3 16,25 4-16,1-1 15,-22 1-15,-4-4 0,17 0 16,-4 3 0,-13-3-1,4 0-15,0 0 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34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0 0 0,'0'0'0,"0"0"0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35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584 62 0,'0'0'0,"0"0"15,0 0-15,0 0 16,0 0-16,0 0 31,0 0-31,0 0 16,0 0-16,0 0 15,0 0 1,0 0-16,0 0 0,0 0 16,0 0-1,0 0 1,0 0-16,0 0 0,0 0 16,0-7-16,-6-1 15,0 1-15,0 7 16,0-7-16,-19 0 15,-12-8 1,19 8-16,-7 7 0,-11 0 16,-7 7-1,24 0 1,-5 1-16,-32 13 16,32-6-1,-7-1-15,-18 15 0,12 8 16,19-15-1,5-8-15,-11 15 16,11-7 0,7-8-16,0-6 0,0 21 15,6-8-15,0-6 16,0-8-16,12 15 16,-6-8-1,1-6-15,17 14 0,1-15 16,-13-7-1,6 0-15,1 0 16,-1-7-16,-12 7 16,-6 0-16,7-8 15,-1 8-15,-6 0 16,0 0-16,-6-7 16,-1 7-1,1-7-15,-18 7 0,-1 0 31,13 0-15,0 7-16,-13 8 0,0-1 16,13-7-1,6 1-15,-6 6 16,0 8-16,5-8 16,1-6-16,0 6 15,0 8-15,6-8 16,0 1-16,0 14 15,0-15 1,0 1-16,0 14 0,6 0 16,0-14-1,-6-1-15,6 8 16,7 0 0,-7-8-1,0-7-15,6 8 0,7-1 16,-7-6-1,0-1-15,13 0 0,-13 0 16,0-7-16,13 8 16,-7-16-1,-5 8-15,-7-7 16,12 0-16,1 0 16,-13-1-1,0 1-15,0 0 16,0-8-16,0 8 15,-6 7-15,6-14 16,1 6-16,-7 8 0,6-14 16,6-8-1,-6 15-15,0-8 32,7-6-32,-1-1 15,-6 14-15,-6 1 0,6-7 16,0-1-1,0 8 1,-6 0-16,7-1 0,-1 1 16,0 7-1,-6 0-15,12 0 16,-6 0 0,0 7-16,7 8 0,5-1 15,-6-6-15,-5-1 16,5 7-16,0 1 15,-6-8 1,-6 1-16,6 6 0,0 1 16,1-8-1,-7-7-15,0 7 16,0 0 0,0-7-16,0 8 15,0-1 1,0 0-16,0-7 15,0 0-15,0 0 16,0 0 0,0 0-16,0-7 0,6 0 15,0 7 1,-6-8-16,6-6 0,0 7 16,-6-8-16,6 1 15,0-1 1,1 8-16,-7-1 15,6-6-15,-6 7 16,0 7-16,0-8 0,0 1 16,0 7-1,0 0 1,0 0-16,6 0 0,0 0 16,0 0-1,0 0-15,7 0 16,-1 0-1,0 0-15,13 0 16,-1 0 0,-11 0-16,-1 0 0,6 0 15,1 0 1,-7 0 0,-6-7-16,6 7 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36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186-1 0,'0'0'16,"0"0"-16,0 0 0,0 0 31,0 0-31,0 0 16,0 0-16,0 0 0,0 0 15,0 0-15,0 0 16,0 0-16,0 0 16,0 0-1,0 0-15,0 0 16,0 0-16,-6 0 0,0 7 31,0 0-31,6 1 16,-6-1-16,0 7 15,-6 8 1,6-7-16,6-1 16,-12 22-16,-1 0 15,7-14 1,0-7-16,-6 21 0,6-22 16,0 1-16,-6 14 15,0 0-15,6-15 16,6 1-16,-6 14 15,0 0 1,6-14-16,-6-1 16,0 8-1,0 7 1,6-14-16,-6-8 0,-1 15 16,7-8-1,0-7-15,0 15 16,0 0-16,0-8 15,0-7-15,0 8 16,0 7-16,0-15 16,0 0-16,0 7 15,0 1 1,0-8-16,0 0 0,0 1 16,0-1-1,0 0-15,7 0 16,5 1-1,-6-1 1,0-7-16,6 7 16,6 0-16,-6 1 15,0-8-15,12 0 16,1-8 0,-13 8-16,0-7 0,6 0 15,0 0-15,-12 7 16,0-8-16,0 1 15,0 7 1,-6 0-16,6 0 16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37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333 428 0,'0'0'31,"0"0"-31,0 0 0,0 0 15,0 0 1,0 0-16,0 0 0,0 0 16,0 0-1,0 0-15,0 0 16,0 0-16,0 0 16,0-7-16,0-1 15,-6 1 1,6 7-16,-6-7 0,0 0 15,0-1 1,6 8 0,-6-7-16,-1 0 0,1 0 15,-6-1-15,-6 1 0,-7 0 16,13 7 0,-6-7-16,-7-1 15,1 8 1,11 0-16,7 0 0,-6 0 15,-6 8 17,12-1-32,-1 0 0,-11 8 15,12-1 1,0 1-16,-6 14 0,-1 0 16,7-15-1,0 8-15,-6 0 16,6 0-1,6-8-15,-6-7 0,6 8 16,0 7-16,0-15 16,0 0-16,0 8 15,0-1 1,0-7 0,0 1-16,6-1 0,0 0 31,-6-7-31,6 7 0,-6-7 15,0 0 1,6 0-16,6 0 16,13-7-16,-13 7 15,0-7-15,25-15 16,-6 0 0,-13 15-16,-6-7 0,19-23 15,-19 23 1,0-8-16,7-7 0,-1 0 15,-12 14 1,0 8-16,0-7 16,1-1-16,-1 8 31,-6 7-31,6-7 16,-6 7-16,0 0 15,0 0-15,0 0 16,0 0-1,0 0-15,0 0 0,0 0 16,0 0 0,0 0-16,0 14 0,0 1 15,0-1 1,0 1-16,0 14 16,0 0-16,0-15 15,0 8-15,0 0 16,0-8-1,0-6-15,0 13 0,6 1 16,-6-15 0,0 1-16,6 6 0,0 1 15,0-8 1,0-7-16,7 7 16,11 0-16,-12-7 31,7-7-31,11 0 0,1-15 15,-13 8 1,-5-1-16,17-28 16,-11 21-1,-7 0-15,6-21 0,1 14 16,-13 14 0,-6 8-16,6-8 0,0 8 15,0 7 1,-6 0-16,0 0 0,0 0 15,0 0 1,0 0-16,0 0 16,0 0-1,0 0-15,0 0 16,0 7 0,0 0-16,0 1 15,0 6-15,0 8 16,0-7-1,0-8-15,0 15 0,0-1 16,0-13 0,0-1-16,0 0 0,0 0 15,0 1-15,0-1 16,0 0 0,0 0-16,0-7 15,0 8-15,0-1 16,0 0-1,0-7-15,0 7 0,0 1 16,0-8 15,0 0-31,0 0 0,0 0 16,6 7-16,-6-7 16,12 0-16,-5 0 15,-1 0-15,12-7 16,7-1-1,-13 8-15,0-7 0,6 0 16,1-8 0,-7 8-1,-6 0-15,12-15 0,1 0 16,-13 15 0,0-7-16,6-1 0,-6 8 15,-6 0-15,7-8 16,-1 1-1,0 6-15,-6 8 0,6-7 16,0 7 0,-6 0-1,0 0-15,0 0 16,0 0 0,0 0-16,0 0 15,0 0-15,0 0 16,0 0-16,0 0 15,0 0 1,0 0-16,0 0 0,0 0 16,0 0-16,0 7 15,0 1-15,0 6 16,0 8 0,0-8-16,0-6 15,0 13-15,0-13 16,0-1-16,0 7 15,0 1-15,0-8 16,0-7-16,0 7 16,0 8-16,0-8 15,0-7-15,0 15 16,0-8 0,0 0-16,0-7 15,0 7 1,0 1-1,0-8-15,0 7 0,6 0 16,0 0 0,-6-7-16,6 8 15,1-8-15,-1 0 16,0 0-16,18 0 16,1-8-16,-7 8 15,0-7-15,25-15 16,-12 1-1,-13 13-15,-5-6 0,17-8 16,-11 8 0,-7-8-16,25-14 15,0-15 1,-12 29 0,-1-7-16,19-15 15,-12 1-15,-13 21 16,-6 0-16,13-28 15,-7 6 1,-6 22-16,-6 1 0,7-23 16,-7 30-16,-6-1 15,6-14-15,0 15 16,0 6 0,-6 1-16,0-7 15,0 6-15,0 8 16,0-7-16,0 7 15,0 0 1,0 0 0,0 0-16,0 0 15,0 0-15,0 0 16,0 0-16,0 0 16,0 7-1,-6 1-15,0 13 16,-6 16-16,6-16 15,-1 1-15,-5 14 0,-6 1 16,12-16 0,-7-6-16,-5 21 15,12-14 1,0-8-16,-6 15 0,-1 8 16,7-23-16,0 1 0,-6 21 15,0-14 1,6-8-1,6-6-15,-7 13 0,1 1 16,6-7 0,-6-8-16,0 15 15,6-15 1,0 0-16,0 8 16,0-1-1,0-7-15,0-7 0,0 8 16,0-1-1,0 0 1,0-7-16,0 7 0,6 1 16,0-1-1,0-7-15,7 7 0,-1 0 16,-6 1 0,0-8-16,6 7 15,-5-7-15,5 0 0,0 0 16,0 0 15,-6 0-31,0 0 0,1 0 16,-1 0-1,0 0 1,0-7-16,6-1 0,-6 1 16,0 7-1,-6-7-15,7 0 16,-1 7-16,0-8 0,0 1 15,6 0-15,-6 7 16,0-7-16,7-1 16,-1-6-1,-6 7-15,0-1 16,6-6-16,1-1 16,-7 8-16,-6 0 15,6 0-15,0 7 16,-6-8-16,6 1 15,0 0 1,0 7-16,-6 0 0,0 0 16,0-7-1,0 7 1,0-8-16,0 1 16,0 0-1,0 7-15,0-7 16,0-1-16,0 8 15,0-7-15,-6 0 16,0-1 0,6 8-16,-6-7 0,0 0 31,0-8-31,6 8 16,-6 7-16,0-7 15,-1 0-15,7 7 16,-6 0-16,0 0 15,0 0 1,6 0-16,-6 0 16,0 0-16,6 0 15,0 0-15,0 0 16,0 0-16,0 0 16,0 0-16,0 0 15,0 0 1,0 0-16,0 0 0,0 0 15,0 0 1,0 0-16,0 0 0,0 0 16,0 0-1,0 0-15,0 0 16,0 0-16,0 0 16,0 0-16,0 0 15,0 0-15,0 0 16,0 0-16,0 0 15,0 0 1,0 0-16,0 0 16,0 0-16,0 0 31,0 0-31,0 0 0,0 0 16,0 0-1,0 0-15,0 0 16,0 0-16,0 0 15,0 0-15,0 0 16,0 0 0,0 0-16,0 0 0,0 0 15,0 0 1,0 0-16,0 0 0,0 0 16,0 0-1,0 0-15,0 0 16,0 0-16,0 0 31,0 0-31,0 0 0,0 0 16,0 0-1,0 0-15,0 0 16,0 0 0,0 0-16,0 0 0,0 0 15,0 0 1,0 0-16,0 0 0,0 0 15,0 0 1,0 0-16,0 0 0,0 0 16,0 0-1,0 0-15,0 0 16,0 0 0,0 0-1,0 0-15,0 0 16,0 0-16,0 0 15,0 0-15,0 0 16,0 0 0,0 0-16,0 0 15,0 0-15,0 0 16,0 0-16,6-8 0,0 8 16,0 0-1,0-7-15,7 7 16,-7 0-16,0 0 15,12 0-15,-6 0 16,-6 0 0,1 0-16,5 0 0,0 0 15,-6 0 1,0 0-16,7 0 0,-7 0 16,0 0-1,-6 0-15,6 0 16,0 0-16,-6 0 15,6 0 1,0 0 0,0 0-16,-6 0 0,7 7 15,-1-7 1,0 0 0,-6 8-16,6-1 0,0 0 15,0 0 1,-6-7-16,6 8 0,-6-1 15,0-7-15,6 7 16,-6 0 0,0 1-16,7-8 0,-7 7 15,0 0 1,0 1 0,0-8-16,0 14 15,6 1 1,-6-8-16,0-7 15,0 14-15,0-6 16,0-1 0,0-7-16,0 7 15,0 0-15,0-7 0,0 8 16,0-1-16,0 0 16,0-7-16,0 7 15,0 1 1,0-1-1,0-7-15,0 7 0,0-7 16,0 0 0,0 0-16,0 7 0,0-7 15,0 0-15,0 0 16,0 0-16,0 0 16,0 0-16,0 0 15,0 0 1,0 0-16,0 0 15,0 0 1,0 0 0,0 0-16,0 0 0,0-7 15,0 7 1,6-7-16,0 0 16,6-15-16,-6 15 15,0-8-15,7-7 16,-1 1-16,-6 13 15,0-6-15,12-8 16,7 0 0,-13 15-16,0 0 0,7-8 15,-7 8 1,-6 7-16,6-7 16,1-1-1,-7 8 1,-6 0-16,6 0 15,0 0-15,0 0 16,-6 0-16,6 0 16,0 0-1,1 0-15,-7 8 0,6 6 16,0 1-16,0-8 16,-6 0-16,6 8 15,0-8 1,-6 0-16,0 15 15,0 0-15,0-15 16,0 0-16,0 8 16,0-8-1,0 0 1,0-7-16,0 8 16,0 6-16,0-7 15,0-7-15,0 15 16,0-8-1,0-7-15,0 7 16,0 1-16,0-1 16,0-7-16,0 7 0,0 8 15,0-8 1,6 0-16,0 0 16,0 1-1,1-1-15,-7-7 0,6 7 16,0 0-16,-6-7 0,6 8 15,0-1 1,0 0 0,-6-7-16,6 0 0,0 0 15,1 0 1,-7 0-16,6 0 16,6 0-1,-6 0 1,-6 0-16,12-7 15,-6 7-15,1-7 0,11-8 16,0-7 0,-5 15-1,-7-7-15,12-15 0,-6 7 16,-6 15 0,0-8-16,7-7 0,-7 8 15,0 7 1,-6-1-16,6-6 15,0 7-15,0 7 16,-6-8-16,0 1 16,0 7-1,0-7-15,6-8 16,-6 1 0,0 6-1,0 8-15,0-14 0,0 7 16,0 7-1,0-8-15,0 1 16,0 0-16,0 7 16,7-7-16,-7 7 0,0 0 15,0 0-15,0 0 16,0 0 0,0 0-1,0 0-15,0 0 0,0 0 16,0 0-16,0 0 15,0 0-15,0 0 16,0 0 0,0 0-16,0 0 0,0 0 15,0 0-15,0 0 16,0 0 0,0 0-1,0 7-15,0 0 16,0 0-1,0 1-15,0-8 16,0 14-16,0-7 16,0 1-1,0-8-15,0 7 16,0 0-16,0-7 0,0 8 16,0-1-16,0 0 15,0-7-15,0 7 16,0 1-1,0-1-15,0 0 16,0 0-16,0 1 31,0-1-31,0-7 0,0 7 16,0 0 0,0 1-1,0-8-15,0 7 0,0 0 16,0-7-16,0 7 15,0 1 1,0-1-16,0-7 0,0 7 16,0 0-1,0-7-15,0 0 0,0 8 16,0-1 0,0 0-1,0-7-15,0 0 0,0 0 31,0 7-31,0-7 16,0 0-16,0 0 16,6 8-16,-6-8 15,0 0 1,0 0-16,6 7 0,-6-7 16,0 0-1,0 0-15,0 0 0,6 7 16,-6-7-1,0 0-15,6 7 16,-6-7-16,0 0 16,0 0-16,6 0 15,-6 0 1,0 0-16,6 0 0,-6 0 16,0 0-16,0 0 15,0 0-15,0 0 16,0 0-1,0 0-15,6 0 16,-6 0-16,0 0 31,7 0-31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38"/>
    </inkml:context>
    <inkml:brush xml:id="br0">
      <inkml:brushProperty name="width" value="0.07938" units="cm"/>
      <inkml:brushProperty name="height" value="0.15875" units="cm"/>
      <inkml:brushProperty name="color" value="#002B44"/>
      <inkml:brushProperty name="tip" value="rectangle"/>
      <inkml:brushProperty name="rasterOp" value="maskPen"/>
      <inkml:brushProperty name="fitToCurve" value="1"/>
    </inkml:brush>
  </inkml:definitions>
  <inkml:trace contextRef="#ctx0" brushRef="#br0">361 32 0,'0'0'0,"0"0"0,0 0 0,0 0 16,0 0-16,0 0 0,0 0 31,0 0-31,0 0 16,0 0-16,0 0 0,0 0 16,0 0-1,0 0-15,0 0 16,0 0-16,0 0 15,0 0-15,0 0 16,0 0 0,-7-7-16,1 0 15,-12 0 1,6 7 0,0-8-16,-19 8 0,6 0 15,13 0 1,0 0-16,-6 0 15,5 0-15,7 0 16,0 0-16,-6 0 16,6 0-16,6 0 15,-6 0-15,0 8 16,6-8 0,0 0-16,0 7 0,0 0 15,0 0 1,0 1-16,0 6 0,6 1 15,0-8 1,0 7-16,6 8 16,7 0-16,-7-8 15,-6-6-15,12 12 16,-6-5 0,-6-8-16,6 8 15,2-8 1,-8 0-16,-6-7 15,6 7-15,0 1 16,0-1 0,-6-7-16,0 0 15,0 0-15,0 0 16,0 7-16,0-7 0,0 0 31,0 7-31,-6 1 16,0-1-16,0 0 15,0 0-15,-14 1 16,2-1 0,12 0-16,-6-7 15,-6 8-15,-1-1 16,13 0 0,-6-7-16,-12 7 0,12-7 15,0 0-15,-13 0 16,0 0-1,13 0-15,6 0 16,-6 0-16,-1 0 16,7 0-16,0 0 0,0 0 15,0 0 1,6 0 0,-6 0-16,6 0 0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504" units="cm"/>
          <inkml:channel name="Y" type="integer" max="1968" units="cm"/>
          <inkml:channel name="T" type="integer" max="2.14748E9" units="dev"/>
        </inkml:traceFormat>
        <inkml:channelProperties>
          <inkml:channelProperty channel="X" name="resolution" value="113.39806" units="1/cm"/>
          <inkml:channelProperty channel="Y" name="resolution" value="113.10345" units="1/cm"/>
          <inkml:channelProperty channel="T" name="resolution" value="1" units="1/dev"/>
        </inkml:channelProperties>
      </inkml:inkSource>
      <inkml:timestamp xml:id="ts0" timeString="2021-07-19T09:45:24.047"/>
    </inkml:context>
    <inkml:brush xml:id="br0">
      <inkml:brushProperty name="width" value="0.07938" units="cm"/>
      <inkml:brushProperty name="height" value="0.15875" units="cm"/>
      <inkml:brushProperty name="color" value="#EB1400"/>
      <inkml:brushProperty name="tip" value="rectangle"/>
      <inkml:brushProperty name="rasterOp" value="maskPen"/>
      <inkml:brushProperty name="fitToCurve" value="1"/>
    </inkml:brush>
  </inkml:definitions>
  <inkml:trace contextRef="#ctx0" brushRef="#br0">1 0 0,'0'0'0,"0"0"0,0 0 0,0 0 0,0 0 16,0 0 0,0 0-16,0 0 0,0 0 15,0 0 1,0 0-16,0 0 0,0 0 16,0 0-1,0 0-15,0 0 16,11 0-16,0 14 0,11-1 15,11 1 1,-11-1 0,0 1-16,22 12 0,11-13 15,-11 1 1,22-14-16,55 13 16,-23 1-16,-43-14 15,-11 0-15,88 0 31,-54 0-31,-2 0 0,56 0 16,-11 0 0,-44 0-1,0-14-15,88 1 0,-44 13 16,-55 0 0,-11-14-16,110 14 15,-23 0-15,-87 0 16,-11 0-16,67 0 15,9 0-15,-54 0 16,0 0-16,44 14 16,-66-14-1,-11 0-15,55 0 0,10 0 32,-31 0-32,-1 0 15,44 0-15,-33 0 16,-45 0-1,1 0-15,33 0 16,34-14-16,-45 14 16,-11 0-16,32 0 15,-43 0-15,0 0 0,22 0 16,-21 0 0,-13 0-16,-10 0 15,11 0-15,-11 0 16,0 0-1,-11 0-15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362FD-2FC4-4BB7-A121-D27113054B02}" type="datetimeFigureOut">
              <a:rPr lang="de-DE" smtClean="0"/>
              <a:t>20.11.2023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A1D371-006A-4A42-8502-0E2472CD9C8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2453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A1D371-006A-4A42-8502-0E2472CD9C8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077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Außer Streamen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A1D371-006A-4A42-8502-0E2472CD9C8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9578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In der Folie ist eine Animation zu sehen, die aus vielen Elementen besteht. Hinter dem folgenden Link wird die Animation mündlich erläutert: https://oc-dls.uni-koeln.de/opencast3/mh_default_org/engage-player/b2757067-0908-44fb-b3ed-c17e12fcdd52/11280747-9bb6-4dae-82f3-b3b4a8651306/Ein_paar_Dinge_zum_Urheberrecht.mp4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A1D371-006A-4A42-8502-0E2472CD9C8D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34349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A1D371-006A-4A42-8502-0E2472CD9C8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1349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A1D371-006A-4A42-8502-0E2472CD9C8D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31251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A1D371-006A-4A42-8502-0E2472CD9C8D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3411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auptgebäude der Universität zu Köln im Sonnenschein mit sehr vielen Menschen, Studierenden davor. Logo der Universität in der oberen rechten Eck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M:\Marketing\CD\CD_Logos\UzK_Logo_Quadrat_uniblau\UzK_LogoQuadrat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3" y="211814"/>
            <a:ext cx="1656186" cy="84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2965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638" y="365126"/>
            <a:ext cx="8054712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1"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638" y="1825625"/>
            <a:ext cx="8054712" cy="4351338"/>
          </a:xfrm>
          <a:prstGeom prst="rect">
            <a:avLst/>
          </a:prstGeom>
        </p:spPr>
        <p:txBody>
          <a:bodyPr/>
          <a:lstStyle>
            <a:lvl1pPr marL="268288" indent="-268288">
              <a:buClr>
                <a:srgbClr val="457A93"/>
              </a:buClr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spcBef>
                <a:spcPts val="1200"/>
              </a:spcBef>
              <a:buClr>
                <a:srgbClr val="457A93"/>
              </a:buClr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1200"/>
              </a:spcBef>
              <a:buClr>
                <a:srgbClr val="457A93"/>
              </a:buClr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1200"/>
              </a:spcBef>
              <a:buClr>
                <a:srgbClr val="457A93"/>
              </a:buClr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457A9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7" name="Rechteck 6"/>
          <p:cNvSpPr/>
          <p:nvPr userDrawn="1"/>
        </p:nvSpPr>
        <p:spPr>
          <a:xfrm>
            <a:off x="0" y="6738994"/>
            <a:ext cx="9144000" cy="119006"/>
          </a:xfrm>
          <a:prstGeom prst="rect">
            <a:avLst/>
          </a:prstGeom>
          <a:solidFill>
            <a:srgbClr val="457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Picture 4" descr="M:\Marketing\CD\CD_Logos\UzK_Logo_Quadrat_uniblau\UzK_LogoQuadrat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456" y="5911647"/>
            <a:ext cx="1301032" cy="66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hteck 11"/>
          <p:cNvSpPr/>
          <p:nvPr userDrawn="1"/>
        </p:nvSpPr>
        <p:spPr>
          <a:xfrm>
            <a:off x="360040" y="6383867"/>
            <a:ext cx="586814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de-DE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</a:t>
            </a:r>
            <a:r>
              <a:rPr lang="de-DE" altLang="de-DE" sz="1000" baseline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Lehrstuhl</a:t>
            </a:r>
            <a:r>
              <a:rPr lang="de-DE" altLang="de-DE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Abteilung</a:t>
            </a:r>
            <a:r>
              <a:rPr lang="de-DE" altLang="de-DE" sz="1000" baseline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</a:t>
            </a:r>
            <a:r>
              <a:rPr lang="de-DE" altLang="de-DE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Fakultät / Dezernat | Titel, Vorname, Nachname |</a:t>
            </a:r>
            <a:r>
              <a:rPr lang="de-DE" altLang="de-DE" sz="1000" baseline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F98651E8-28A9-40EA-971A-EE9F3AB7359B}" type="datetime1">
              <a:rPr lang="de-DE" altLang="de-DE" sz="10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20.11.2023</a:t>
            </a:fld>
            <a:endParaRPr lang="de-DE" altLang="de-DE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649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638" y="372862"/>
            <a:ext cx="8054712" cy="5804101"/>
          </a:xfrm>
          <a:prstGeom prst="rect">
            <a:avLst/>
          </a:prstGeom>
        </p:spPr>
        <p:txBody>
          <a:bodyPr/>
          <a:lstStyle>
            <a:lvl1pPr marL="268288" indent="-268288">
              <a:buClr>
                <a:srgbClr val="457A93"/>
              </a:buClr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spcBef>
                <a:spcPts val="1200"/>
              </a:spcBef>
              <a:buClr>
                <a:srgbClr val="457A93"/>
              </a:buClr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1200"/>
              </a:spcBef>
              <a:buClr>
                <a:srgbClr val="457A93"/>
              </a:buClr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1200"/>
              </a:spcBef>
              <a:buClr>
                <a:srgbClr val="457A93"/>
              </a:buClr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457A9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7" name="Rechteck 6"/>
          <p:cNvSpPr/>
          <p:nvPr userDrawn="1"/>
        </p:nvSpPr>
        <p:spPr>
          <a:xfrm>
            <a:off x="0" y="6738994"/>
            <a:ext cx="9144000" cy="119006"/>
          </a:xfrm>
          <a:prstGeom prst="rect">
            <a:avLst/>
          </a:prstGeom>
          <a:solidFill>
            <a:srgbClr val="457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Picture 4" descr="M:\Marketing\CD\CD_Logos\UzK_Logo_Quadrat_uniblau\UzK_LogoQuadrat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456" y="5911647"/>
            <a:ext cx="1301032" cy="66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431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638" y="372862"/>
            <a:ext cx="8054712" cy="5804101"/>
          </a:xfrm>
          <a:prstGeom prst="rect">
            <a:avLst/>
          </a:prstGeom>
        </p:spPr>
        <p:txBody>
          <a:bodyPr/>
          <a:lstStyle>
            <a:lvl1pPr marL="268288" indent="-268288">
              <a:buClr>
                <a:srgbClr val="457A93"/>
              </a:buClr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spcBef>
                <a:spcPts val="1200"/>
              </a:spcBef>
              <a:buClr>
                <a:srgbClr val="457A93"/>
              </a:buClr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1200"/>
              </a:spcBef>
              <a:buClr>
                <a:srgbClr val="457A93"/>
              </a:buClr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1200"/>
              </a:spcBef>
              <a:buClr>
                <a:srgbClr val="457A93"/>
              </a:buClr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457A9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7" name="Rechteck 6"/>
          <p:cNvSpPr/>
          <p:nvPr userDrawn="1"/>
        </p:nvSpPr>
        <p:spPr>
          <a:xfrm>
            <a:off x="0" y="6738994"/>
            <a:ext cx="9144000" cy="119006"/>
          </a:xfrm>
          <a:prstGeom prst="rect">
            <a:avLst/>
          </a:prstGeom>
          <a:solidFill>
            <a:srgbClr val="457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3975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0638" y="1825625"/>
            <a:ext cx="3886200" cy="4351338"/>
          </a:xfrm>
          <a:prstGeom prst="rect">
            <a:avLst/>
          </a:prstGeom>
        </p:spPr>
        <p:txBody>
          <a:bodyPr/>
          <a:lstStyle>
            <a:lvl1pPr marL="268288" indent="-268288">
              <a:buClr>
                <a:srgbClr val="457A93"/>
              </a:buClr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spcBef>
                <a:spcPts val="1200"/>
              </a:spcBef>
              <a:buClr>
                <a:srgbClr val="457A93"/>
              </a:buClr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1200"/>
              </a:spcBef>
              <a:buClr>
                <a:srgbClr val="457A93"/>
              </a:buClr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1200"/>
              </a:spcBef>
              <a:buClr>
                <a:srgbClr val="457A93"/>
              </a:buClr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457A9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457A93"/>
              </a:buClr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spcBef>
                <a:spcPts val="1200"/>
              </a:spcBef>
              <a:buClr>
                <a:srgbClr val="457A93"/>
              </a:buClr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ts val="1200"/>
              </a:spcBef>
              <a:buClr>
                <a:srgbClr val="457A93"/>
              </a:buClr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ts val="1200"/>
              </a:spcBef>
              <a:buClr>
                <a:srgbClr val="457A93"/>
              </a:buClr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457A93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8" name="Rechteck 7"/>
          <p:cNvSpPr/>
          <p:nvPr userDrawn="1"/>
        </p:nvSpPr>
        <p:spPr>
          <a:xfrm>
            <a:off x="0" y="6738994"/>
            <a:ext cx="9144000" cy="119006"/>
          </a:xfrm>
          <a:prstGeom prst="rect">
            <a:avLst/>
          </a:prstGeom>
          <a:solidFill>
            <a:srgbClr val="457A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Picture 4" descr="M:\Marketing\CD\CD_Logos\UzK_Logo_Quadrat_uniblau\UzK_LogoQuadrat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456" y="5911647"/>
            <a:ext cx="1301032" cy="661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hteck 9"/>
          <p:cNvSpPr/>
          <p:nvPr userDrawn="1"/>
        </p:nvSpPr>
        <p:spPr>
          <a:xfrm>
            <a:off x="360040" y="6383867"/>
            <a:ext cx="586814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de-DE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</a:t>
            </a:r>
            <a:r>
              <a:rPr lang="de-DE" altLang="de-DE" sz="1000" baseline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Lehrstuhl</a:t>
            </a:r>
            <a:r>
              <a:rPr lang="de-DE" altLang="de-DE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Abteilung</a:t>
            </a:r>
            <a:r>
              <a:rPr lang="de-DE" altLang="de-DE" sz="1000" baseline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</a:t>
            </a:r>
            <a:r>
              <a:rPr lang="de-DE" altLang="de-DE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Fakultät / Dezernat | Titel, Vorname, Nachname |</a:t>
            </a:r>
            <a:r>
              <a:rPr lang="de-DE" altLang="de-DE" sz="1000" baseline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F98651E8-28A9-40EA-971A-EE9F3AB7359B}" type="datetime1">
              <a:rPr lang="de-DE" altLang="de-DE" sz="10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20.11.2023</a:t>
            </a:fld>
            <a:endParaRPr lang="de-DE" altLang="de-DE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60638" y="365126"/>
            <a:ext cx="8054712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1">
                <a:solidFill>
                  <a:srgbClr val="457A9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903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4482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6" r:id="rId4"/>
    <p:sldLayoutId id="214748366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2.0" TargetMode="Externa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flickr.com/photos/mrcreactivity/3348825533/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/2.0" TargetMode="External"/><Relationship Id="rId3" Type="http://schemas.openxmlformats.org/officeDocument/2006/relationships/image" Target="../media/image21.png"/><Relationship Id="rId7" Type="http://schemas.openxmlformats.org/officeDocument/2006/relationships/image" Target="../media/image20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hyperlink" Target="https://www.flickr.com/photos/mrcreactivity/3348825533/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lickr.com/photos/jmm-hamburg/" TargetMode="External"/><Relationship Id="rId3" Type="http://schemas.openxmlformats.org/officeDocument/2006/relationships/diagramLayout" Target="../diagrams/layout1.xml"/><Relationship Id="rId7" Type="http://schemas.openxmlformats.org/officeDocument/2006/relationships/image" Target="../media/image30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hyperlink" Target="https://www.flickr.com/photos/jmm-hamburg/8768797544/" TargetMode="External"/><Relationship Id="rId4" Type="http://schemas.openxmlformats.org/officeDocument/2006/relationships/diagramQuickStyle" Target="../diagrams/quickStyle1.xml"/><Relationship Id="rId9" Type="http://schemas.openxmlformats.org/officeDocument/2006/relationships/hyperlink" Target="https://creativecommons.org/licenses/by-sa/2.0/legalcode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-learning.tu-darmstadt.de/dienstleistungen/rechtsfragen/index.de.jsp" TargetMode="External"/><Relationship Id="rId13" Type="http://schemas.openxmlformats.org/officeDocument/2006/relationships/hyperlink" Target="https://open-educational-resources.de/101-urheberrecht-und-freie-lizenzen/" TargetMode="External"/><Relationship Id="rId3" Type="http://schemas.openxmlformats.org/officeDocument/2006/relationships/hyperlink" Target="https://www.edulabs.uni-koeln.de/goto.php?target=cat_2043&amp;client_id=iliasedulabs" TargetMode="External"/><Relationship Id="rId7" Type="http://schemas.openxmlformats.org/officeDocument/2006/relationships/hyperlink" Target="https://irights.info/artikel/oer-creative-commons-noncommercial/28879" TargetMode="External"/><Relationship Id="rId12" Type="http://schemas.openxmlformats.org/officeDocument/2006/relationships/hyperlink" Target="https://www.gesetze-im-internet.de/urhg/index.html#BJNR012730965BJNE026501360" TargetMode="External"/><Relationship Id="rId2" Type="http://schemas.openxmlformats.org/officeDocument/2006/relationships/hyperlink" Target="https://portal.uni-koeln.de/digital-education/offene-bildungsmaterialien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orca.nrw/" TargetMode="External"/><Relationship Id="rId11" Type="http://schemas.openxmlformats.org/officeDocument/2006/relationships/hyperlink" Target="https://irights.info/" TargetMode="External"/><Relationship Id="rId5" Type="http://schemas.openxmlformats.org/officeDocument/2006/relationships/hyperlink" Target="https://oersi.org/resources/" TargetMode="External"/><Relationship Id="rId10" Type="http://schemas.openxmlformats.org/officeDocument/2006/relationships/hyperlink" Target="https://www.orca.nrw/lehrende/rechtsinformation" TargetMode="External"/><Relationship Id="rId4" Type="http://schemas.openxmlformats.org/officeDocument/2006/relationships/hyperlink" Target="https://creativecommons.org/choose/?lang=de" TargetMode="External"/><Relationship Id="rId9" Type="http://schemas.openxmlformats.org/officeDocument/2006/relationships/hyperlink" Target="https://www.fh-aachen.de/hochschule/bibliothek/bibliothek-von-a-z/bibliothek-von-a-z-u/urheberrecht-fuer-lehrende" TargetMode="External"/><Relationship Id="rId14" Type="http://schemas.openxmlformats.org/officeDocument/2006/relationships/hyperlink" Target="https://www.youtube.com/watch?v=60HrbHBALXY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s://creativecommons.org/licenses/by/4.0/deed.de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9.png"/><Relationship Id="rId18" Type="http://schemas.openxmlformats.org/officeDocument/2006/relationships/hyperlink" Target="https://publicdomainvectors.org/" TargetMode="External"/><Relationship Id="rId3" Type="http://schemas.openxmlformats.org/officeDocument/2006/relationships/hyperlink" Target="https://openclipart.org/detail/132145/1302610323" TargetMode="External"/><Relationship Id="rId7" Type="http://schemas.openxmlformats.org/officeDocument/2006/relationships/hyperlink" Target="https://publicdomainvectors.org/en/free-clipart/Media-player-sign/59509.html" TargetMode="External"/><Relationship Id="rId12" Type="http://schemas.openxmlformats.org/officeDocument/2006/relationships/hyperlink" Target="https://publicdomainvectors.org/en/free-clipart/Progress-chart-loss/78792.html" TargetMode="External"/><Relationship Id="rId17" Type="http://schemas.openxmlformats.org/officeDocument/2006/relationships/image" Target="../media/image12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1.png"/><Relationship Id="rId20" Type="http://schemas.openxmlformats.org/officeDocument/2006/relationships/hyperlink" Target="https://creativecommons.org/publicdomain/zero/1.0/deed.en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hyperlink" Target="https://publicdomainvectors.org/en/free-clipart/Text-file-web-vector-icon/9779.html" TargetMode="External"/><Relationship Id="rId15" Type="http://schemas.openxmlformats.org/officeDocument/2006/relationships/hyperlink" Target="https://openclipart.org/detail/297532/beach-photo" TargetMode="External"/><Relationship Id="rId10" Type="http://schemas.openxmlformats.org/officeDocument/2006/relationships/hyperlink" Target="https://publicdomainvectors.org/en/free-clipart/Music-file-icon-vector-drawing/12230.html" TargetMode="External"/><Relationship Id="rId19" Type="http://schemas.openxmlformats.org/officeDocument/2006/relationships/hyperlink" Target="https://openclipart.org/" TargetMode="External"/><Relationship Id="rId4" Type="http://schemas.openxmlformats.org/officeDocument/2006/relationships/image" Target="../media/image4.png"/><Relationship Id="rId9" Type="http://schemas.openxmlformats.org/officeDocument/2006/relationships/image" Target="../media/image7.svg"/><Relationship Id="rId14" Type="http://schemas.openxmlformats.org/officeDocument/2006/relationships/image" Target="../media/image10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60.emf"/><Relationship Id="rId299" Type="http://schemas.openxmlformats.org/officeDocument/2006/relationships/customXml" Target="../ink/ink126.xml"/><Relationship Id="rId21" Type="http://schemas.openxmlformats.org/officeDocument/2006/relationships/customXml" Target="../ink/ink5.xml"/><Relationship Id="rId138" Type="http://schemas.openxmlformats.org/officeDocument/2006/relationships/image" Target="../media/image71.emf"/><Relationship Id="rId159" Type="http://schemas.openxmlformats.org/officeDocument/2006/relationships/customXml" Target="../ink/ink47.xml"/><Relationship Id="rId170" Type="http://schemas.openxmlformats.org/officeDocument/2006/relationships/customXml" Target="../ink/ink53.xml"/><Relationship Id="rId191" Type="http://schemas.openxmlformats.org/officeDocument/2006/relationships/customXml" Target="../ink/ink66.xml"/><Relationship Id="rId205" Type="http://schemas.openxmlformats.org/officeDocument/2006/relationships/image" Target="../media/image24.emf"/><Relationship Id="rId226" Type="http://schemas.openxmlformats.org/officeDocument/2006/relationships/customXml" Target="../ink/ink89.xml"/><Relationship Id="rId247" Type="http://schemas.openxmlformats.org/officeDocument/2006/relationships/image" Target="../media/image89.emf"/><Relationship Id="rId107" Type="http://schemas.openxmlformats.org/officeDocument/2006/relationships/image" Target="../media/image55.emf"/><Relationship Id="rId268" Type="http://schemas.openxmlformats.org/officeDocument/2006/relationships/customXml" Target="../ink/ink110.xml"/><Relationship Id="rId289" Type="http://schemas.openxmlformats.org/officeDocument/2006/relationships/customXml" Target="../ink/ink121.xml"/><Relationship Id="rId32" Type="http://schemas.openxmlformats.org/officeDocument/2006/relationships/image" Target="../media/image18.emf"/><Relationship Id="rId128" Type="http://schemas.openxmlformats.org/officeDocument/2006/relationships/image" Target="../media/image66.emf"/><Relationship Id="rId149" Type="http://schemas.openxmlformats.org/officeDocument/2006/relationships/customXml" Target="../ink/ink40.xml"/><Relationship Id="rId74" Type="http://schemas.openxmlformats.org/officeDocument/2006/relationships/image" Target="../media/image39.emf"/><Relationship Id="rId5" Type="http://schemas.openxmlformats.org/officeDocument/2006/relationships/customXml" Target="../ink/ink2.xml"/><Relationship Id="rId95" Type="http://schemas.openxmlformats.org/officeDocument/2006/relationships/image" Target="../media/image49.emf"/><Relationship Id="rId160" Type="http://schemas.openxmlformats.org/officeDocument/2006/relationships/customXml" Target="../ink/ink48.xml"/><Relationship Id="rId181" Type="http://schemas.openxmlformats.org/officeDocument/2006/relationships/image" Target="../media/image20.emf"/><Relationship Id="rId216" Type="http://schemas.openxmlformats.org/officeDocument/2006/relationships/image" Target="../media/image29.emf"/><Relationship Id="rId237" Type="http://schemas.openxmlformats.org/officeDocument/2006/relationships/image" Target="../media/image84.emf"/><Relationship Id="rId258" Type="http://schemas.openxmlformats.org/officeDocument/2006/relationships/customXml" Target="../ink/ink105.xml"/><Relationship Id="rId279" Type="http://schemas.openxmlformats.org/officeDocument/2006/relationships/customXml" Target="../ink/ink116.xml"/><Relationship Id="rId22" Type="http://schemas.openxmlformats.org/officeDocument/2006/relationships/image" Target="../media/image13.emf"/><Relationship Id="rId118" Type="http://schemas.openxmlformats.org/officeDocument/2006/relationships/customXml" Target="../ink/ink24.xml"/><Relationship Id="rId139" Type="http://schemas.openxmlformats.org/officeDocument/2006/relationships/customXml" Target="../ink/ink34.xml"/><Relationship Id="rId290" Type="http://schemas.openxmlformats.org/officeDocument/2006/relationships/image" Target="../media/image110.emf"/><Relationship Id="rId150" Type="http://schemas.openxmlformats.org/officeDocument/2006/relationships/image" Target="../media/image76.emf"/><Relationship Id="rId171" Type="http://schemas.openxmlformats.org/officeDocument/2006/relationships/image" Target="../media/image3.emf"/><Relationship Id="rId192" Type="http://schemas.openxmlformats.org/officeDocument/2006/relationships/customXml" Target="../ink/ink67.xml"/><Relationship Id="rId85" Type="http://schemas.openxmlformats.org/officeDocument/2006/relationships/image" Target="../media/image44.emf"/><Relationship Id="rId206" Type="http://schemas.openxmlformats.org/officeDocument/2006/relationships/customXml" Target="../ink/ink79.xml"/><Relationship Id="rId227" Type="http://schemas.openxmlformats.org/officeDocument/2006/relationships/image" Target="../media/image34.emf"/><Relationship Id="rId248" Type="http://schemas.openxmlformats.org/officeDocument/2006/relationships/customXml" Target="../ink/ink100.xml"/><Relationship Id="rId269" Type="http://schemas.openxmlformats.org/officeDocument/2006/relationships/image" Target="../media/image100.emf"/><Relationship Id="rId33" Type="http://schemas.openxmlformats.org/officeDocument/2006/relationships/customXml" Target="../ink/ink11.xml"/><Relationship Id="rId108" Type="http://schemas.openxmlformats.org/officeDocument/2006/relationships/customXml" Target="../ink/ink19.xml"/><Relationship Id="rId129" Type="http://schemas.openxmlformats.org/officeDocument/2006/relationships/customXml" Target="../ink/ink29.xml"/><Relationship Id="rId280" Type="http://schemas.openxmlformats.org/officeDocument/2006/relationships/image" Target="../media/image105.emf"/><Relationship Id="rId96" Type="http://schemas.openxmlformats.org/officeDocument/2006/relationships/customXml" Target="../ink/ink13.xml"/><Relationship Id="rId140" Type="http://schemas.openxmlformats.org/officeDocument/2006/relationships/image" Target="../media/image72.emf"/><Relationship Id="rId161" Type="http://schemas.openxmlformats.org/officeDocument/2006/relationships/image" Target="../media/image79.emf"/><Relationship Id="rId182" Type="http://schemas.openxmlformats.org/officeDocument/2006/relationships/customXml" Target="../ink/ink59.xml"/><Relationship Id="rId217" Type="http://schemas.openxmlformats.org/officeDocument/2006/relationships/customXml" Target="../ink/ink85.xml"/><Relationship Id="rId6" Type="http://schemas.openxmlformats.org/officeDocument/2006/relationships/image" Target="../media/image5.emf"/><Relationship Id="rId238" Type="http://schemas.openxmlformats.org/officeDocument/2006/relationships/customXml" Target="../ink/ink95.xml"/><Relationship Id="rId259" Type="http://schemas.openxmlformats.org/officeDocument/2006/relationships/image" Target="../media/image95.emf"/><Relationship Id="rId23" Type="http://schemas.openxmlformats.org/officeDocument/2006/relationships/customXml" Target="../ink/ink6.xml"/><Relationship Id="rId270" Type="http://schemas.openxmlformats.org/officeDocument/2006/relationships/customXml" Target="../ink/ink111.xml"/><Relationship Id="rId291" Type="http://schemas.openxmlformats.org/officeDocument/2006/relationships/customXml" Target="../ink/ink122.xml"/><Relationship Id="rId130" Type="http://schemas.openxmlformats.org/officeDocument/2006/relationships/image" Target="../media/image67.emf"/><Relationship Id="rId151" Type="http://schemas.openxmlformats.org/officeDocument/2006/relationships/customXml" Target="../ink/ink41.xml"/><Relationship Id="rId172" Type="http://schemas.openxmlformats.org/officeDocument/2006/relationships/customXml" Target="../ink/ink54.xml"/><Relationship Id="rId193" Type="http://schemas.openxmlformats.org/officeDocument/2006/relationships/customXml" Target="../ink/ink68.xml"/><Relationship Id="rId207" Type="http://schemas.openxmlformats.org/officeDocument/2006/relationships/customXml" Target="../ink/ink80.xml"/><Relationship Id="rId228" Type="http://schemas.openxmlformats.org/officeDocument/2006/relationships/customXml" Target="../ink/ink90.xml"/><Relationship Id="rId249" Type="http://schemas.openxmlformats.org/officeDocument/2006/relationships/image" Target="../media/image90.emf"/><Relationship Id="rId109" Type="http://schemas.openxmlformats.org/officeDocument/2006/relationships/image" Target="../media/image56.emf"/><Relationship Id="rId260" Type="http://schemas.openxmlformats.org/officeDocument/2006/relationships/customXml" Target="../ink/ink106.xml"/><Relationship Id="rId281" Type="http://schemas.openxmlformats.org/officeDocument/2006/relationships/customXml" Target="../ink/ink117.xml"/><Relationship Id="rId97" Type="http://schemas.openxmlformats.org/officeDocument/2006/relationships/image" Target="../media/image50.emf"/><Relationship Id="rId120" Type="http://schemas.openxmlformats.org/officeDocument/2006/relationships/image" Target="../media/image62.emf"/><Relationship Id="rId141" Type="http://schemas.openxmlformats.org/officeDocument/2006/relationships/customXml" Target="../ink/ink35.xml"/><Relationship Id="rId76" Type="http://schemas.openxmlformats.org/officeDocument/2006/relationships/image" Target="../media/image40.emf"/><Relationship Id="rId162" Type="http://schemas.openxmlformats.org/officeDocument/2006/relationships/customXml" Target="../ink/ink49.xml"/><Relationship Id="rId183" Type="http://schemas.openxmlformats.org/officeDocument/2006/relationships/image" Target="../media/image21.emf"/><Relationship Id="rId218" Type="http://schemas.openxmlformats.org/officeDocument/2006/relationships/image" Target="../media/image30.emf"/><Relationship Id="rId239" Type="http://schemas.openxmlformats.org/officeDocument/2006/relationships/image" Target="../media/image85.emf"/><Relationship Id="rId250" Type="http://schemas.openxmlformats.org/officeDocument/2006/relationships/customXml" Target="../ink/ink101.xml"/><Relationship Id="rId271" Type="http://schemas.openxmlformats.org/officeDocument/2006/relationships/image" Target="../media/image101.emf"/><Relationship Id="rId292" Type="http://schemas.openxmlformats.org/officeDocument/2006/relationships/image" Target="../media/image111.emf"/><Relationship Id="rId24" Type="http://schemas.openxmlformats.org/officeDocument/2006/relationships/image" Target="../media/image14.emf"/><Relationship Id="rId110" Type="http://schemas.openxmlformats.org/officeDocument/2006/relationships/customXml" Target="../ink/ink20.xml"/><Relationship Id="rId131" Type="http://schemas.openxmlformats.org/officeDocument/2006/relationships/customXml" Target="../ink/ink30.xml"/><Relationship Id="rId66" Type="http://schemas.openxmlformats.org/officeDocument/2006/relationships/image" Target="../media/image35.emf"/><Relationship Id="rId87" Type="http://schemas.openxmlformats.org/officeDocument/2006/relationships/image" Target="../media/image45.emf"/><Relationship Id="rId152" Type="http://schemas.openxmlformats.org/officeDocument/2006/relationships/customXml" Target="../ink/ink42.xml"/><Relationship Id="rId173" Type="http://schemas.openxmlformats.org/officeDocument/2006/relationships/image" Target="../media/image6.emf"/><Relationship Id="rId194" Type="http://schemas.openxmlformats.org/officeDocument/2006/relationships/customXml" Target="../ink/ink69.xml"/><Relationship Id="rId208" Type="http://schemas.openxmlformats.org/officeDocument/2006/relationships/image" Target="../media/image25.emf"/><Relationship Id="rId229" Type="http://schemas.openxmlformats.org/officeDocument/2006/relationships/image" Target="../media/image61.emf"/><Relationship Id="rId240" Type="http://schemas.openxmlformats.org/officeDocument/2006/relationships/customXml" Target="../ink/ink96.xml"/><Relationship Id="rId261" Type="http://schemas.openxmlformats.org/officeDocument/2006/relationships/image" Target="../media/image96.emf"/><Relationship Id="rId100" Type="http://schemas.openxmlformats.org/officeDocument/2006/relationships/customXml" Target="../ink/ink15.xml"/><Relationship Id="rId282" Type="http://schemas.openxmlformats.org/officeDocument/2006/relationships/image" Target="../media/image106.emf"/><Relationship Id="rId98" Type="http://schemas.openxmlformats.org/officeDocument/2006/relationships/customXml" Target="../ink/ink14.xml"/><Relationship Id="rId121" Type="http://schemas.openxmlformats.org/officeDocument/2006/relationships/customXml" Target="../ink/ink25.xml"/><Relationship Id="rId142" Type="http://schemas.openxmlformats.org/officeDocument/2006/relationships/image" Target="../media/image73.emf"/><Relationship Id="rId163" Type="http://schemas.openxmlformats.org/officeDocument/2006/relationships/image" Target="../media/image80.emf"/><Relationship Id="rId184" Type="http://schemas.openxmlformats.org/officeDocument/2006/relationships/customXml" Target="../ink/ink60.xml"/><Relationship Id="rId219" Type="http://schemas.openxmlformats.org/officeDocument/2006/relationships/customXml" Target="../ink/ink86.xml"/><Relationship Id="rId230" Type="http://schemas.openxmlformats.org/officeDocument/2006/relationships/customXml" Target="../ink/ink91.xml"/><Relationship Id="rId251" Type="http://schemas.openxmlformats.org/officeDocument/2006/relationships/image" Target="../media/image91.emf"/><Relationship Id="rId25" Type="http://schemas.openxmlformats.org/officeDocument/2006/relationships/customXml" Target="../ink/ink7.xml"/><Relationship Id="rId272" Type="http://schemas.openxmlformats.org/officeDocument/2006/relationships/customXml" Target="../ink/ink112.xml"/><Relationship Id="rId293" Type="http://schemas.openxmlformats.org/officeDocument/2006/relationships/customXml" Target="../ink/ink123.xml"/><Relationship Id="rId111" Type="http://schemas.openxmlformats.org/officeDocument/2006/relationships/image" Target="../media/image57.emf"/><Relationship Id="rId132" Type="http://schemas.openxmlformats.org/officeDocument/2006/relationships/image" Target="../media/image68.emf"/><Relationship Id="rId153" Type="http://schemas.openxmlformats.org/officeDocument/2006/relationships/customXml" Target="../ink/ink43.xml"/><Relationship Id="rId174" Type="http://schemas.openxmlformats.org/officeDocument/2006/relationships/customXml" Target="../ink/ink55.xml"/><Relationship Id="rId195" Type="http://schemas.openxmlformats.org/officeDocument/2006/relationships/customXml" Target="../ink/ink70.xml"/><Relationship Id="rId209" Type="http://schemas.openxmlformats.org/officeDocument/2006/relationships/customXml" Target="../ink/ink81.xml"/><Relationship Id="rId220" Type="http://schemas.openxmlformats.org/officeDocument/2006/relationships/image" Target="../media/image31.emf"/><Relationship Id="rId241" Type="http://schemas.openxmlformats.org/officeDocument/2006/relationships/image" Target="../media/image86.emf"/><Relationship Id="rId262" Type="http://schemas.openxmlformats.org/officeDocument/2006/relationships/customXml" Target="../ink/ink107.xml"/><Relationship Id="rId283" Type="http://schemas.openxmlformats.org/officeDocument/2006/relationships/customXml" Target="../ink/ink118.xml"/><Relationship Id="rId31" Type="http://schemas.openxmlformats.org/officeDocument/2006/relationships/customXml" Target="../ink/ink10.xml"/><Relationship Id="rId94" Type="http://schemas.openxmlformats.org/officeDocument/2006/relationships/customXml" Target="../ink/ink12.xml"/><Relationship Id="rId99" Type="http://schemas.openxmlformats.org/officeDocument/2006/relationships/image" Target="../media/image51.emf"/><Relationship Id="rId101" Type="http://schemas.openxmlformats.org/officeDocument/2006/relationships/image" Target="../media/image52.emf"/><Relationship Id="rId122" Type="http://schemas.openxmlformats.org/officeDocument/2006/relationships/image" Target="../media/image63.emf"/><Relationship Id="rId143" Type="http://schemas.openxmlformats.org/officeDocument/2006/relationships/customXml" Target="../ink/ink36.xml"/><Relationship Id="rId148" Type="http://schemas.openxmlformats.org/officeDocument/2006/relationships/customXml" Target="../ink/ink39.xml"/><Relationship Id="rId164" Type="http://schemas.openxmlformats.org/officeDocument/2006/relationships/image" Target="../media/image14.png"/><Relationship Id="rId169" Type="http://schemas.openxmlformats.org/officeDocument/2006/relationships/image" Target="../media/image2.emf"/><Relationship Id="rId185" Type="http://schemas.openxmlformats.org/officeDocument/2006/relationships/image" Target="../media/image22.emf"/><Relationship Id="rId78" Type="http://schemas.openxmlformats.org/officeDocument/2006/relationships/image" Target="../media/image41.emf"/><Relationship Id="rId4" Type="http://schemas.openxmlformats.org/officeDocument/2006/relationships/image" Target="../media/image13.png"/><Relationship Id="rId180" Type="http://schemas.openxmlformats.org/officeDocument/2006/relationships/customXml" Target="../ink/ink58.xml"/><Relationship Id="rId210" Type="http://schemas.openxmlformats.org/officeDocument/2006/relationships/image" Target="../media/image26.emf"/><Relationship Id="rId215" Type="http://schemas.openxmlformats.org/officeDocument/2006/relationships/customXml" Target="../ink/ink84.xml"/><Relationship Id="rId236" Type="http://schemas.openxmlformats.org/officeDocument/2006/relationships/customXml" Target="../ink/ink94.xml"/><Relationship Id="rId257" Type="http://schemas.openxmlformats.org/officeDocument/2006/relationships/image" Target="../media/image94.emf"/><Relationship Id="rId278" Type="http://schemas.openxmlformats.org/officeDocument/2006/relationships/image" Target="../media/image104.emf"/><Relationship Id="rId26" Type="http://schemas.openxmlformats.org/officeDocument/2006/relationships/image" Target="../media/image15.emf"/><Relationship Id="rId231" Type="http://schemas.openxmlformats.org/officeDocument/2006/relationships/image" Target="../media/image81.emf"/><Relationship Id="rId252" Type="http://schemas.openxmlformats.org/officeDocument/2006/relationships/customXml" Target="../ink/ink102.xml"/><Relationship Id="rId273" Type="http://schemas.openxmlformats.org/officeDocument/2006/relationships/image" Target="../media/image102.emf"/><Relationship Id="rId294" Type="http://schemas.openxmlformats.org/officeDocument/2006/relationships/image" Target="../media/image112.emf"/><Relationship Id="rId112" Type="http://schemas.openxmlformats.org/officeDocument/2006/relationships/customXml" Target="../ink/ink21.xml"/><Relationship Id="rId133" Type="http://schemas.openxmlformats.org/officeDocument/2006/relationships/customXml" Target="../ink/ink31.xml"/><Relationship Id="rId154" Type="http://schemas.openxmlformats.org/officeDocument/2006/relationships/customXml" Target="../ink/ink44.xml"/><Relationship Id="rId175" Type="http://schemas.openxmlformats.org/officeDocument/2006/relationships/image" Target="../media/image7.emf"/><Relationship Id="rId68" Type="http://schemas.openxmlformats.org/officeDocument/2006/relationships/image" Target="../media/image36.emf"/><Relationship Id="rId89" Type="http://schemas.openxmlformats.org/officeDocument/2006/relationships/image" Target="../media/image46.emf"/><Relationship Id="rId196" Type="http://schemas.openxmlformats.org/officeDocument/2006/relationships/customXml" Target="../ink/ink71.xml"/><Relationship Id="rId200" Type="http://schemas.openxmlformats.org/officeDocument/2006/relationships/customXml" Target="../ink/ink75.xml"/><Relationship Id="rId16" Type="http://schemas.openxmlformats.org/officeDocument/2006/relationships/image" Target="../media/image10.emf"/><Relationship Id="rId221" Type="http://schemas.openxmlformats.org/officeDocument/2006/relationships/customXml" Target="../ink/ink87.xml"/><Relationship Id="rId242" Type="http://schemas.openxmlformats.org/officeDocument/2006/relationships/customXml" Target="../ink/ink97.xml"/><Relationship Id="rId263" Type="http://schemas.openxmlformats.org/officeDocument/2006/relationships/image" Target="../media/image97.emf"/><Relationship Id="rId284" Type="http://schemas.openxmlformats.org/officeDocument/2006/relationships/image" Target="../media/image107.emf"/><Relationship Id="rId102" Type="http://schemas.openxmlformats.org/officeDocument/2006/relationships/customXml" Target="../ink/ink16.xml"/><Relationship Id="rId123" Type="http://schemas.openxmlformats.org/officeDocument/2006/relationships/customXml" Target="../ink/ink26.xml"/><Relationship Id="rId144" Type="http://schemas.openxmlformats.org/officeDocument/2006/relationships/image" Target="../media/image74.emf"/><Relationship Id="rId165" Type="http://schemas.openxmlformats.org/officeDocument/2006/relationships/customXml" Target="../ink/ink50.xml"/><Relationship Id="rId186" Type="http://schemas.openxmlformats.org/officeDocument/2006/relationships/customXml" Target="../ink/ink61.xml"/><Relationship Id="rId211" Type="http://schemas.openxmlformats.org/officeDocument/2006/relationships/customXml" Target="../ink/ink82.xml"/><Relationship Id="rId232" Type="http://schemas.openxmlformats.org/officeDocument/2006/relationships/customXml" Target="../ink/ink92.xml"/><Relationship Id="rId253" Type="http://schemas.openxmlformats.org/officeDocument/2006/relationships/image" Target="../media/image92.emf"/><Relationship Id="rId274" Type="http://schemas.openxmlformats.org/officeDocument/2006/relationships/customXml" Target="../ink/ink113.xml"/><Relationship Id="rId295" Type="http://schemas.openxmlformats.org/officeDocument/2006/relationships/customXml" Target="../ink/ink124.xml"/><Relationship Id="rId27" Type="http://schemas.openxmlformats.org/officeDocument/2006/relationships/customXml" Target="../ink/ink8.xml"/><Relationship Id="rId113" Type="http://schemas.openxmlformats.org/officeDocument/2006/relationships/image" Target="../media/image58.emf"/><Relationship Id="rId134" Type="http://schemas.openxmlformats.org/officeDocument/2006/relationships/image" Target="../media/image69.emf"/><Relationship Id="rId155" Type="http://schemas.openxmlformats.org/officeDocument/2006/relationships/image" Target="../media/image77.emf"/><Relationship Id="rId176" Type="http://schemas.openxmlformats.org/officeDocument/2006/relationships/customXml" Target="../ink/ink56.xml"/><Relationship Id="rId80" Type="http://schemas.openxmlformats.org/officeDocument/2006/relationships/image" Target="../media/image42.emf"/><Relationship Id="rId197" Type="http://schemas.openxmlformats.org/officeDocument/2006/relationships/customXml" Target="../ink/ink72.xml"/><Relationship Id="rId201" Type="http://schemas.openxmlformats.org/officeDocument/2006/relationships/customXml" Target="../ink/ink76.xml"/><Relationship Id="rId222" Type="http://schemas.openxmlformats.org/officeDocument/2006/relationships/image" Target="../media/image32.emf"/><Relationship Id="rId243" Type="http://schemas.openxmlformats.org/officeDocument/2006/relationships/image" Target="../media/image87.emf"/><Relationship Id="rId264" Type="http://schemas.openxmlformats.org/officeDocument/2006/relationships/customXml" Target="../ink/ink108.xml"/><Relationship Id="rId285" Type="http://schemas.openxmlformats.org/officeDocument/2006/relationships/customXml" Target="../ink/ink119.xml"/><Relationship Id="rId17" Type="http://schemas.openxmlformats.org/officeDocument/2006/relationships/customXml" Target="../ink/ink3.xml"/><Relationship Id="rId103" Type="http://schemas.openxmlformats.org/officeDocument/2006/relationships/image" Target="../media/image53.emf"/><Relationship Id="rId124" Type="http://schemas.openxmlformats.org/officeDocument/2006/relationships/image" Target="../media/image64.emf"/><Relationship Id="rId145" Type="http://schemas.openxmlformats.org/officeDocument/2006/relationships/customXml" Target="../ink/ink37.xml"/><Relationship Id="rId166" Type="http://schemas.openxmlformats.org/officeDocument/2006/relationships/image" Target="../media/image4.emf"/><Relationship Id="rId187" Type="http://schemas.openxmlformats.org/officeDocument/2006/relationships/customXml" Target="../ink/ink62.xml"/><Relationship Id="rId70" Type="http://schemas.openxmlformats.org/officeDocument/2006/relationships/image" Target="../media/image37.emf"/><Relationship Id="rId91" Type="http://schemas.openxmlformats.org/officeDocument/2006/relationships/image" Target="../media/image47.emf"/><Relationship Id="rId1" Type="http://schemas.openxmlformats.org/officeDocument/2006/relationships/slideLayout" Target="../slideLayouts/slideLayout4.xml"/><Relationship Id="rId212" Type="http://schemas.openxmlformats.org/officeDocument/2006/relationships/image" Target="../media/image27.emf"/><Relationship Id="rId233" Type="http://schemas.openxmlformats.org/officeDocument/2006/relationships/image" Target="../media/image82.emf"/><Relationship Id="rId254" Type="http://schemas.openxmlformats.org/officeDocument/2006/relationships/customXml" Target="../ink/ink103.xml"/><Relationship Id="rId28" Type="http://schemas.openxmlformats.org/officeDocument/2006/relationships/image" Target="../media/image16.emf"/><Relationship Id="rId114" Type="http://schemas.openxmlformats.org/officeDocument/2006/relationships/customXml" Target="../ink/ink22.xml"/><Relationship Id="rId275" Type="http://schemas.openxmlformats.org/officeDocument/2006/relationships/image" Target="../media/image103.emf"/><Relationship Id="rId296" Type="http://schemas.openxmlformats.org/officeDocument/2006/relationships/image" Target="../media/image113.emf"/><Relationship Id="rId300" Type="http://schemas.openxmlformats.org/officeDocument/2006/relationships/image" Target="../media/image115.emf"/><Relationship Id="rId135" Type="http://schemas.openxmlformats.org/officeDocument/2006/relationships/customXml" Target="../ink/ink32.xml"/><Relationship Id="rId156" Type="http://schemas.openxmlformats.org/officeDocument/2006/relationships/customXml" Target="../ink/ink45.xml"/><Relationship Id="rId177" Type="http://schemas.openxmlformats.org/officeDocument/2006/relationships/image" Target="../media/image8.emf"/><Relationship Id="rId198" Type="http://schemas.openxmlformats.org/officeDocument/2006/relationships/customXml" Target="../ink/ink73.xml"/><Relationship Id="rId202" Type="http://schemas.openxmlformats.org/officeDocument/2006/relationships/customXml" Target="../ink/ink77.xml"/><Relationship Id="rId223" Type="http://schemas.openxmlformats.org/officeDocument/2006/relationships/hyperlink" Target="https://oc-dls.uni-koeln.de/opencast3/mh_default_org/engage-player/b2757067-0908-44fb-b3ed-c17e12fcdd52/11280747-9bb6-4dae-82f3-b3b4a8651306/Ein_paar_Dinge_zum_Urheberrecht.mp4" TargetMode="External"/><Relationship Id="rId244" Type="http://schemas.openxmlformats.org/officeDocument/2006/relationships/customXml" Target="../ink/ink98.xml"/><Relationship Id="rId18" Type="http://schemas.openxmlformats.org/officeDocument/2006/relationships/image" Target="../media/image11.emf"/><Relationship Id="rId265" Type="http://schemas.openxmlformats.org/officeDocument/2006/relationships/image" Target="../media/image98.emf"/><Relationship Id="rId286" Type="http://schemas.openxmlformats.org/officeDocument/2006/relationships/image" Target="../media/image108.emf"/><Relationship Id="rId104" Type="http://schemas.openxmlformats.org/officeDocument/2006/relationships/customXml" Target="../ink/ink17.xml"/><Relationship Id="rId125" Type="http://schemas.openxmlformats.org/officeDocument/2006/relationships/customXml" Target="../ink/ink27.xml"/><Relationship Id="rId146" Type="http://schemas.openxmlformats.org/officeDocument/2006/relationships/customXml" Target="../ink/ink38.xml"/><Relationship Id="rId167" Type="http://schemas.openxmlformats.org/officeDocument/2006/relationships/customXml" Target="../ink/ink51.xml"/><Relationship Id="rId188" Type="http://schemas.openxmlformats.org/officeDocument/2006/relationships/customXml" Target="../ink/ink63.xml"/><Relationship Id="rId213" Type="http://schemas.openxmlformats.org/officeDocument/2006/relationships/customXml" Target="../ink/ink83.xml"/><Relationship Id="rId234" Type="http://schemas.openxmlformats.org/officeDocument/2006/relationships/customXml" Target="../ink/ink93.xml"/><Relationship Id="rId2" Type="http://schemas.openxmlformats.org/officeDocument/2006/relationships/notesSlide" Target="../notesSlides/notesSlide3.xml"/><Relationship Id="rId29" Type="http://schemas.openxmlformats.org/officeDocument/2006/relationships/customXml" Target="../ink/ink9.xml"/><Relationship Id="rId255" Type="http://schemas.openxmlformats.org/officeDocument/2006/relationships/image" Target="../media/image93.emf"/><Relationship Id="rId276" Type="http://schemas.openxmlformats.org/officeDocument/2006/relationships/customXml" Target="../ink/ink114.xml"/><Relationship Id="rId297" Type="http://schemas.openxmlformats.org/officeDocument/2006/relationships/customXml" Target="../ink/ink125.xml"/><Relationship Id="rId115" Type="http://schemas.openxmlformats.org/officeDocument/2006/relationships/image" Target="../media/image59.emf"/><Relationship Id="rId136" Type="http://schemas.openxmlformats.org/officeDocument/2006/relationships/image" Target="../media/image70.emf"/><Relationship Id="rId157" Type="http://schemas.openxmlformats.org/officeDocument/2006/relationships/customXml" Target="../ink/ink46.xml"/><Relationship Id="rId178" Type="http://schemas.openxmlformats.org/officeDocument/2006/relationships/customXml" Target="../ink/ink57.xml"/><Relationship Id="rId301" Type="http://schemas.openxmlformats.org/officeDocument/2006/relationships/customXml" Target="../ink/ink127.xml"/><Relationship Id="rId82" Type="http://schemas.openxmlformats.org/officeDocument/2006/relationships/image" Target="../media/image43.emf"/><Relationship Id="rId199" Type="http://schemas.openxmlformats.org/officeDocument/2006/relationships/customXml" Target="../ink/ink74.xml"/><Relationship Id="rId203" Type="http://schemas.openxmlformats.org/officeDocument/2006/relationships/image" Target="../media/image23.emf"/><Relationship Id="rId19" Type="http://schemas.openxmlformats.org/officeDocument/2006/relationships/customXml" Target="../ink/ink4.xml"/><Relationship Id="rId224" Type="http://schemas.openxmlformats.org/officeDocument/2006/relationships/customXml" Target="../ink/ink88.xml"/><Relationship Id="rId245" Type="http://schemas.openxmlformats.org/officeDocument/2006/relationships/image" Target="../media/image88.emf"/><Relationship Id="rId266" Type="http://schemas.openxmlformats.org/officeDocument/2006/relationships/customXml" Target="../ink/ink109.xml"/><Relationship Id="rId287" Type="http://schemas.openxmlformats.org/officeDocument/2006/relationships/customXml" Target="../ink/ink120.xml"/><Relationship Id="rId30" Type="http://schemas.openxmlformats.org/officeDocument/2006/relationships/image" Target="../media/image17.emf"/><Relationship Id="rId105" Type="http://schemas.openxmlformats.org/officeDocument/2006/relationships/image" Target="../media/image54.emf"/><Relationship Id="rId126" Type="http://schemas.openxmlformats.org/officeDocument/2006/relationships/image" Target="../media/image65.emf"/><Relationship Id="rId147" Type="http://schemas.openxmlformats.org/officeDocument/2006/relationships/image" Target="../media/image75.emf"/><Relationship Id="rId168" Type="http://schemas.openxmlformats.org/officeDocument/2006/relationships/customXml" Target="../ink/ink52.xml"/><Relationship Id="rId93" Type="http://schemas.openxmlformats.org/officeDocument/2006/relationships/image" Target="../media/image48.emf"/><Relationship Id="rId189" Type="http://schemas.openxmlformats.org/officeDocument/2006/relationships/customXml" Target="../ink/ink64.xml"/><Relationship Id="rId72" Type="http://schemas.openxmlformats.org/officeDocument/2006/relationships/image" Target="../media/image38.emf"/><Relationship Id="rId3" Type="http://schemas.openxmlformats.org/officeDocument/2006/relationships/customXml" Target="../ink/ink1.xml"/><Relationship Id="rId214" Type="http://schemas.openxmlformats.org/officeDocument/2006/relationships/image" Target="../media/image28.emf"/><Relationship Id="rId235" Type="http://schemas.openxmlformats.org/officeDocument/2006/relationships/image" Target="../media/image83.emf"/><Relationship Id="rId256" Type="http://schemas.openxmlformats.org/officeDocument/2006/relationships/customXml" Target="../ink/ink104.xml"/><Relationship Id="rId277" Type="http://schemas.openxmlformats.org/officeDocument/2006/relationships/customXml" Target="../ink/ink115.xml"/><Relationship Id="rId298" Type="http://schemas.openxmlformats.org/officeDocument/2006/relationships/image" Target="../media/image114.emf"/><Relationship Id="rId116" Type="http://schemas.openxmlformats.org/officeDocument/2006/relationships/customXml" Target="../ink/ink23.xml"/><Relationship Id="rId137" Type="http://schemas.openxmlformats.org/officeDocument/2006/relationships/customXml" Target="../ink/ink33.xml"/><Relationship Id="rId158" Type="http://schemas.openxmlformats.org/officeDocument/2006/relationships/image" Target="../media/image78.emf"/><Relationship Id="rId302" Type="http://schemas.openxmlformats.org/officeDocument/2006/relationships/image" Target="../media/image116.emf"/><Relationship Id="rId20" Type="http://schemas.openxmlformats.org/officeDocument/2006/relationships/image" Target="../media/image12.emf"/><Relationship Id="rId179" Type="http://schemas.openxmlformats.org/officeDocument/2006/relationships/image" Target="../media/image19.emf"/><Relationship Id="rId190" Type="http://schemas.openxmlformats.org/officeDocument/2006/relationships/customXml" Target="../ink/ink65.xml"/><Relationship Id="rId204" Type="http://schemas.openxmlformats.org/officeDocument/2006/relationships/customXml" Target="../ink/ink78.xml"/><Relationship Id="rId225" Type="http://schemas.openxmlformats.org/officeDocument/2006/relationships/image" Target="../media/image33.emf"/><Relationship Id="rId246" Type="http://schemas.openxmlformats.org/officeDocument/2006/relationships/customXml" Target="../ink/ink99.xml"/><Relationship Id="rId267" Type="http://schemas.openxmlformats.org/officeDocument/2006/relationships/image" Target="../media/image99.emf"/><Relationship Id="rId288" Type="http://schemas.openxmlformats.org/officeDocument/2006/relationships/image" Target="../media/image109.emf"/><Relationship Id="rId106" Type="http://schemas.openxmlformats.org/officeDocument/2006/relationships/customXml" Target="../ink/ink18.xml"/><Relationship Id="rId127" Type="http://schemas.openxmlformats.org/officeDocument/2006/relationships/customXml" Target="../ink/ink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E8A9DA-3C7E-4AB8-8B43-F58E94EFE4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-133686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Startfolie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337277" y="5308112"/>
            <a:ext cx="80648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HD Impulse – Urheberrecht für Lehrende: Grundlagen und Creative Commons Lizenzen</a:t>
            </a:r>
            <a:endParaRPr lang="de-DE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337277" y="6211453"/>
            <a:ext cx="58681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de-DE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Prorektorat für Lehre und Studium | Dr. Magdalena Spaude |</a:t>
            </a:r>
            <a:r>
              <a:rPr lang="de-DE" altLang="de-DE" sz="1100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F98651E8-28A9-40EA-971A-EE9F3AB7359B}" type="datetime1">
              <a:rPr lang="de-DE" altLang="de-DE" sz="11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20.11.2023</a:t>
            </a:fld>
            <a:endParaRPr lang="de-DE" altLang="de-DE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659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FBE36736-CFD0-4DD0-B962-6FE6B77B4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638" y="365127"/>
            <a:ext cx="8054712" cy="594994"/>
          </a:xfrm>
        </p:spPr>
        <p:txBody>
          <a:bodyPr/>
          <a:lstStyle/>
          <a:p>
            <a:r>
              <a:rPr lang="de-DE" dirty="0"/>
              <a:t>Die Institution Creative Commons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B967D24-D591-42DF-AFA9-1CA699D33A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638" y="1264920"/>
            <a:ext cx="8054712" cy="4912043"/>
          </a:xfrm>
        </p:spPr>
        <p:txBody>
          <a:bodyPr/>
          <a:lstStyle/>
          <a:p>
            <a:r>
              <a:rPr lang="de-DE" sz="2200" dirty="0"/>
              <a:t>Gemeinnützige Organisation, gegründet 2001 in den USA</a:t>
            </a:r>
          </a:p>
          <a:p>
            <a:r>
              <a:rPr lang="de-DE" sz="2200" dirty="0"/>
              <a:t>Veröffentlicht Standard-Lizenzverträge, mit </a:t>
            </a:r>
            <a:r>
              <a:rPr lang="de-DE" sz="2200"/>
              <a:t>denen Urheber*nnen</a:t>
            </a:r>
            <a:r>
              <a:rPr lang="de-DE" sz="2200" dirty="0"/>
              <a:t> der Öffentlichkeit Nutzungsrechte gewähren können</a:t>
            </a:r>
          </a:p>
          <a:p>
            <a:r>
              <a:rPr lang="de-DE" sz="2200" dirty="0"/>
              <a:t>Lizenzen bauen auf geltendem Urheberrecht auf</a:t>
            </a:r>
          </a:p>
          <a:p>
            <a:r>
              <a:rPr lang="de-DE" sz="2200" dirty="0"/>
              <a:t>Von „alle Rechte vorbehalten“ zu „bestimmte Rechte eingeräumt“</a:t>
            </a:r>
          </a:p>
          <a:p>
            <a:pPr marL="268288" lvl="1" indent="-268288">
              <a:spcBef>
                <a:spcPts val="1000"/>
              </a:spcBef>
            </a:pPr>
            <a:r>
              <a:rPr lang="de-DE" sz="2200" dirty="0"/>
              <a:t>Bedeutet nicht, dass Urheber*</a:t>
            </a:r>
            <a:r>
              <a:rPr lang="de-DE" sz="2200" dirty="0" err="1"/>
              <a:t>nnen</a:t>
            </a:r>
            <a:r>
              <a:rPr lang="de-DE" sz="2200" dirty="0"/>
              <a:t> ihre Rechte aufgeben oder dass mit einem Werk völlig frei verfahren werden kann</a:t>
            </a:r>
          </a:p>
          <a:p>
            <a:r>
              <a:rPr lang="de-DE" sz="2200" dirty="0"/>
              <a:t>CC-Lizenzen einfach zu verstehen, auch für Nicht-Jurist*innen</a:t>
            </a:r>
          </a:p>
          <a:p>
            <a:r>
              <a:rPr lang="de-DE" sz="2200" dirty="0"/>
              <a:t>Rechtssicher und international anerkannt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150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37A0FF-E916-4F1D-AD34-2DEEA9C7083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-1325563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Merkhilfe</a:t>
            </a:r>
            <a:r>
              <a:rPr lang="de-DE" baseline="0" dirty="0"/>
              <a:t>  „Hand“ für die CC-Symbole</a:t>
            </a:r>
            <a:endParaRPr lang="de-DE" dirty="0"/>
          </a:p>
        </p:txBody>
      </p:sp>
      <p:pic>
        <p:nvPicPr>
          <p:cNvPr id="3" name="Grafik 2" descr="Eine gut sichtbare Hand mit gespreizten Fingern vor blauem Himmel. ">
            <a:extLst>
              <a:ext uri="{FF2B5EF4-FFF2-40B4-BE49-F238E27FC236}">
                <a16:creationId xmlns:a16="http://schemas.microsoft.com/office/drawing/2014/main" id="{40F05CAE-14D5-4AB2-BE42-1A7DBBA472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94" b="5952"/>
          <a:stretch/>
        </p:blipFill>
        <p:spPr>
          <a:xfrm>
            <a:off x="697269" y="538644"/>
            <a:ext cx="7480183" cy="4794094"/>
          </a:xfrm>
          <a:prstGeom prst="rect">
            <a:avLst/>
          </a:prstGeom>
          <a:ln w="15875">
            <a:solidFill>
              <a:srgbClr val="009AD6"/>
            </a:solidFill>
          </a:ln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AC6CEB5E-8A75-464E-B251-F1B614EBB8C2}"/>
              </a:ext>
            </a:extLst>
          </p:cNvPr>
          <p:cNvSpPr/>
          <p:nvPr/>
        </p:nvSpPr>
        <p:spPr>
          <a:xfrm>
            <a:off x="697269" y="5241862"/>
            <a:ext cx="4592361" cy="418400"/>
          </a:xfrm>
          <a:prstGeom prst="rect">
            <a:avLst/>
          </a:prstGeom>
          <a:noFill/>
          <a:ln w="1905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Sun Hand von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andreacanton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, Lizenz: 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CC BY 2.0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. Abrufbar unter 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Flickr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kumimoji="0" lang="de-DE" sz="11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 panose="020B0604020202020204" pitchFamily="34" charset="0"/>
              <a:ea typeface="Helvetica Light"/>
              <a:cs typeface="Arial" panose="020B0604020202020204" pitchFamily="34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6443530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FD9B7C3A-2296-4248-828D-6E80129A773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-1327147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Tabelle mit fünf CC-Symbolen und ihren Bedeutungen</a:t>
            </a:r>
          </a:p>
        </p:txBody>
      </p:sp>
      <p:graphicFrame>
        <p:nvGraphicFramePr>
          <p:cNvPr id="27" name="Tabelle 26">
            <a:extLst>
              <a:ext uri="{FF2B5EF4-FFF2-40B4-BE49-F238E27FC236}">
                <a16:creationId xmlns:a16="http://schemas.microsoft.com/office/drawing/2014/main" id="{4019A022-FD10-4161-876C-226B9665F5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839667"/>
              </p:ext>
            </p:extLst>
          </p:nvPr>
        </p:nvGraphicFramePr>
        <p:xfrm>
          <a:off x="929613" y="664736"/>
          <a:ext cx="7575292" cy="52750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87445">
                  <a:extLst>
                    <a:ext uri="{9D8B030D-6E8A-4147-A177-3AD203B41FA5}">
                      <a16:colId xmlns:a16="http://schemas.microsoft.com/office/drawing/2014/main" val="2527937491"/>
                    </a:ext>
                  </a:extLst>
                </a:gridCol>
                <a:gridCol w="1052052">
                  <a:extLst>
                    <a:ext uri="{9D8B030D-6E8A-4147-A177-3AD203B41FA5}">
                      <a16:colId xmlns:a16="http://schemas.microsoft.com/office/drawing/2014/main" val="1830902568"/>
                    </a:ext>
                  </a:extLst>
                </a:gridCol>
                <a:gridCol w="1877961">
                  <a:extLst>
                    <a:ext uri="{9D8B030D-6E8A-4147-A177-3AD203B41FA5}">
                      <a16:colId xmlns:a16="http://schemas.microsoft.com/office/drawing/2014/main" val="2449561160"/>
                    </a:ext>
                  </a:extLst>
                </a:gridCol>
                <a:gridCol w="3057834">
                  <a:extLst>
                    <a:ext uri="{9D8B030D-6E8A-4147-A177-3AD203B41FA5}">
                      <a16:colId xmlns:a16="http://schemas.microsoft.com/office/drawing/2014/main" val="912771880"/>
                    </a:ext>
                  </a:extLst>
                </a:gridCol>
              </a:tblGrid>
              <a:tr h="550606"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Symbol der Creative Commons, zwei C</a:t>
                      </a:r>
                      <a:endParaRPr lang="de-DE" sz="9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Kürzel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Namen der Rechtemodule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3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Erklärung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57237925"/>
                  </a:ext>
                </a:extLst>
              </a:tr>
              <a:tr h="519341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Symbol für das Modul BY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07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Namensnennung (englisch: Attribution) 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07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Der Name des ursprünglichen Urhebers / Urheberin muss genannt werden.</a:t>
                      </a:r>
                    </a:p>
                    <a:p>
                      <a:pPr marL="0" marR="0" lvl="0" indent="0" algn="ctr" defTabSz="4107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03935250"/>
                  </a:ext>
                </a:extLst>
              </a:tr>
              <a:tr h="743504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Symbol für das Modul SA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07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Weitergabe unter gleichen Bedingungen (</a:t>
                      </a:r>
                      <a:r>
                        <a:rPr lang="de-DE" sz="14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S</a:t>
                      </a:r>
                      <a:r>
                        <a:rPr lang="de-DE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hare </a:t>
                      </a:r>
                      <a:r>
                        <a:rPr lang="de-DE" sz="1400" b="1" i="0" u="none" strike="noStrike" cap="none" spc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A</a:t>
                      </a:r>
                      <a:r>
                        <a:rPr lang="de-DE" sz="1400" b="0" i="0" u="none" strike="noStrike" cap="none" spc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like</a:t>
                      </a:r>
                      <a:r>
                        <a:rPr lang="de-DE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) 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Bei einer Bearbeitung muss das neu entstandene Werk unter denselben Bedingungen veröffentlicht werden wie das ursprüngliche Werk.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89923794"/>
                  </a:ext>
                </a:extLst>
              </a:tr>
              <a:tr h="743504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Symbol für das Modul NC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07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Nicht kommerziell (</a:t>
                      </a:r>
                      <a:r>
                        <a:rPr lang="de-DE" sz="14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N</a:t>
                      </a:r>
                      <a:r>
                        <a:rPr lang="de-DE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on-</a:t>
                      </a:r>
                      <a:r>
                        <a:rPr lang="de-DE" sz="14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C</a:t>
                      </a:r>
                      <a:r>
                        <a:rPr lang="de-DE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ommercial) 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07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  <a:p>
                      <a:pPr marL="0" marR="0" lvl="0" indent="0" algn="ctr" defTabSz="4107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Die Weiterverwendung darf nur nicht-kommerziellen Zwecken dienen. 	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53168143"/>
                  </a:ext>
                </a:extLst>
              </a:tr>
              <a:tr h="743504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Symbol für das Modul ND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07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Keine Bearbeitung (</a:t>
                      </a:r>
                      <a:r>
                        <a:rPr lang="de-DE" sz="1400" b="1" i="0" u="none" strike="noStrike" cap="none" spc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N</a:t>
                      </a:r>
                      <a:r>
                        <a:rPr lang="de-DE" sz="1400" b="0" i="0" u="none" strike="noStrike" cap="none" spc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o</a:t>
                      </a:r>
                      <a:r>
                        <a:rPr lang="de-DE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 </a:t>
                      </a:r>
                      <a:r>
                        <a:rPr lang="de-DE" sz="14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D</a:t>
                      </a:r>
                      <a:r>
                        <a:rPr lang="de-DE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erivatives) </a:t>
                      </a: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07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  <a:p>
                      <a:pPr marL="0" marR="0" lvl="0" indent="0" algn="ctr" defTabSz="4107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Das Werk muss vollständig und ohne Veränderungen bleiben.</a:t>
                      </a:r>
                    </a:p>
                    <a:p>
                      <a:pPr marL="0" marR="0" lvl="0" indent="0" algn="ctr" defTabSz="4107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59611408"/>
                  </a:ext>
                </a:extLst>
              </a:tr>
              <a:tr h="743504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Symbol für CC Zero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Zero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07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Gemeinfreiheit (Public Domain)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07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4107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Verzicht auf alle urheberrechtlichen und verwandten Schutzrechte.</a:t>
                      </a:r>
                    </a:p>
                    <a:p>
                      <a:pPr marL="0" marR="0" lvl="0" indent="0" algn="ctr" defTabSz="4107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9AD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08024625"/>
                  </a:ext>
                </a:extLst>
              </a:tr>
            </a:tbl>
          </a:graphicData>
        </a:graphic>
      </p:graphicFrame>
      <p:pic>
        <p:nvPicPr>
          <p:cNvPr id="28" name="Grafik 27">
            <a:extLst>
              <a:ext uri="{FF2B5EF4-FFF2-40B4-BE49-F238E27FC236}">
                <a16:creationId xmlns:a16="http://schemas.microsoft.com/office/drawing/2014/main" id="{625DF431-BFC8-430E-B982-758F7A1AD1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010" y="733732"/>
            <a:ext cx="457505" cy="457505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0F28969B-CFF1-4B26-BB52-BF368BD9F0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123" y="1326042"/>
            <a:ext cx="609600" cy="60960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CF45FAD6-2E11-411F-871C-672A596A8C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123" y="2259625"/>
            <a:ext cx="609600" cy="6096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F62499A8-E241-4552-AF48-EBA93FA513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123" y="3193208"/>
            <a:ext cx="609600" cy="609600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9806579C-1A5A-4EEA-85D3-A70B5610EE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123" y="5000179"/>
            <a:ext cx="609600" cy="609600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AF667B74-152B-49D0-A050-B0E86C6EE4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123" y="4126790"/>
            <a:ext cx="609600" cy="609600"/>
          </a:xfrm>
          <a:prstGeom prst="rect">
            <a:avLst/>
          </a:prstGeom>
        </p:spPr>
      </p:pic>
      <p:sp>
        <p:nvSpPr>
          <p:cNvPr id="39" name="Rechteck 38">
            <a:extLst>
              <a:ext uri="{FF2B5EF4-FFF2-40B4-BE49-F238E27FC236}">
                <a16:creationId xmlns:a16="http://schemas.microsoft.com/office/drawing/2014/main" id="{78BF8C0D-8605-42E5-B193-1D6904407D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500233" y="1237537"/>
            <a:ext cx="6004672" cy="933583"/>
          </a:xfrm>
          <a:prstGeom prst="rect">
            <a:avLst/>
          </a:prstGeom>
          <a:solidFill>
            <a:schemeClr val="bg1"/>
          </a:solidFill>
          <a:ln w="1905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1076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93EA5093-0B7F-4348-81C5-29756FC475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500233" y="2178198"/>
            <a:ext cx="6004672" cy="933583"/>
          </a:xfrm>
          <a:prstGeom prst="rect">
            <a:avLst/>
          </a:prstGeom>
          <a:solidFill>
            <a:schemeClr val="bg1"/>
          </a:solidFill>
          <a:ln w="1905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1076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23AD98AF-BACC-4BF9-8DDE-1C093BD03A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500233" y="3118859"/>
            <a:ext cx="6004672" cy="933583"/>
          </a:xfrm>
          <a:prstGeom prst="rect">
            <a:avLst/>
          </a:prstGeom>
          <a:solidFill>
            <a:schemeClr val="bg1"/>
          </a:solidFill>
          <a:ln w="1905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1076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E8558C4A-7B0E-471E-861F-EECE124D31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500233" y="4059520"/>
            <a:ext cx="6004672" cy="933583"/>
          </a:xfrm>
          <a:prstGeom prst="rect">
            <a:avLst/>
          </a:prstGeom>
          <a:solidFill>
            <a:schemeClr val="bg1"/>
          </a:solidFill>
          <a:ln w="1905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1076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B7A7AE74-0903-4580-9436-226B2298A1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500233" y="5000179"/>
            <a:ext cx="6004672" cy="933583"/>
          </a:xfrm>
          <a:prstGeom prst="rect">
            <a:avLst/>
          </a:prstGeom>
          <a:solidFill>
            <a:schemeClr val="bg1"/>
          </a:solidFill>
          <a:ln w="1905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41076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828260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DBE082-A786-484D-92F2-9F999840D23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-1359980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Merkhilfe „Hand“ mit den</a:t>
            </a:r>
            <a:r>
              <a:rPr lang="de-DE" baseline="0" dirty="0"/>
              <a:t> fünf Symbolen </a:t>
            </a:r>
            <a:endParaRPr lang="de-DE" dirty="0"/>
          </a:p>
        </p:txBody>
      </p:sp>
      <p:pic>
        <p:nvPicPr>
          <p:cNvPr id="3" name="Grafik 2" descr="Eine gut sichtbare Hand mit gespreizten Fingern vor blauem Himmel. An jedem Finger inklusive Daumen ist jeweils ein Symbol der Creative Commons Lizenzen zu sehen. ">
            <a:extLst>
              <a:ext uri="{FF2B5EF4-FFF2-40B4-BE49-F238E27FC236}">
                <a16:creationId xmlns:a16="http://schemas.microsoft.com/office/drawing/2014/main" id="{40F05CAE-14D5-4AB2-BE42-1A7DBBA472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94" b="5952"/>
          <a:stretch/>
        </p:blipFill>
        <p:spPr>
          <a:xfrm>
            <a:off x="697269" y="538644"/>
            <a:ext cx="7480183" cy="4794094"/>
          </a:xfrm>
          <a:prstGeom prst="rect">
            <a:avLst/>
          </a:prstGeom>
          <a:ln w="15875">
            <a:solidFill>
              <a:srgbClr val="009AD6"/>
            </a:solidFill>
          </a:ln>
        </p:spPr>
      </p:pic>
      <p:pic>
        <p:nvPicPr>
          <p:cNvPr id="12" name="Grafik 11" descr="Symbol für CC Zero. ">
            <a:extLst>
              <a:ext uri="{FF2B5EF4-FFF2-40B4-BE49-F238E27FC236}">
                <a16:creationId xmlns:a16="http://schemas.microsoft.com/office/drawing/2014/main" id="{2586C9A0-2774-4DA4-ABDB-D69F3960C0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904" y="750646"/>
            <a:ext cx="609600" cy="609600"/>
          </a:xfrm>
          <a:prstGeom prst="rect">
            <a:avLst/>
          </a:prstGeom>
        </p:spPr>
      </p:pic>
      <p:pic>
        <p:nvPicPr>
          <p:cNvPr id="13" name="Grafik 12" descr="Symbol für das Modul BY.">
            <a:extLst>
              <a:ext uri="{FF2B5EF4-FFF2-40B4-BE49-F238E27FC236}">
                <a16:creationId xmlns:a16="http://schemas.microsoft.com/office/drawing/2014/main" id="{30568725-B74F-454B-984A-4DDE5A8AA6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577" y="2333043"/>
            <a:ext cx="609600" cy="609600"/>
          </a:xfrm>
          <a:prstGeom prst="rect">
            <a:avLst/>
          </a:prstGeom>
        </p:spPr>
      </p:pic>
      <p:pic>
        <p:nvPicPr>
          <p:cNvPr id="14" name="Grafik 13" descr="Symbol für das Modul SA">
            <a:extLst>
              <a:ext uri="{FF2B5EF4-FFF2-40B4-BE49-F238E27FC236}">
                <a16:creationId xmlns:a16="http://schemas.microsoft.com/office/drawing/2014/main" id="{BD339FDF-4040-47DE-A554-7972A79B4A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944" y="3187206"/>
            <a:ext cx="609600" cy="609600"/>
          </a:xfrm>
          <a:prstGeom prst="rect">
            <a:avLst/>
          </a:prstGeom>
        </p:spPr>
      </p:pic>
      <p:pic>
        <p:nvPicPr>
          <p:cNvPr id="15" name="Grafik 14" descr="Symbol für das Modul ND ">
            <a:extLst>
              <a:ext uri="{FF2B5EF4-FFF2-40B4-BE49-F238E27FC236}">
                <a16:creationId xmlns:a16="http://schemas.microsoft.com/office/drawing/2014/main" id="{5F476E55-CB32-4F2A-88FF-AB2A0F5826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504" y="4611039"/>
            <a:ext cx="609600" cy="609600"/>
          </a:xfrm>
          <a:prstGeom prst="rect">
            <a:avLst/>
          </a:prstGeom>
        </p:spPr>
      </p:pic>
      <p:pic>
        <p:nvPicPr>
          <p:cNvPr id="16" name="Grafik 15" descr="Symbol für das Modul NC">
            <a:extLst>
              <a:ext uri="{FF2B5EF4-FFF2-40B4-BE49-F238E27FC236}">
                <a16:creationId xmlns:a16="http://schemas.microsoft.com/office/drawing/2014/main" id="{0AD64E97-4379-4D6C-B327-F216FC27AA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176" y="4034860"/>
            <a:ext cx="609600" cy="609600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AC6CEB5E-8A75-464E-B251-F1B614EBB8C2}"/>
              </a:ext>
            </a:extLst>
          </p:cNvPr>
          <p:cNvSpPr/>
          <p:nvPr/>
        </p:nvSpPr>
        <p:spPr>
          <a:xfrm>
            <a:off x="697269" y="5241862"/>
            <a:ext cx="4592361" cy="418400"/>
          </a:xfrm>
          <a:prstGeom prst="rect">
            <a:avLst/>
          </a:prstGeom>
          <a:noFill/>
          <a:ln w="1905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Sun Hand von </a:t>
            </a:r>
            <a:r>
              <a:rPr lang="de-DE" sz="1100" dirty="0" err="1">
                <a:latin typeface="Arial" panose="020B0604020202020204" pitchFamily="34" charset="0"/>
                <a:cs typeface="Arial" panose="020B0604020202020204" pitchFamily="34" charset="0"/>
              </a:rPr>
              <a:t>andreacanton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, Lizenz: 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CC BY 2.0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. Abrufbar unter 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Flickr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kumimoji="0" lang="de-DE" sz="11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 panose="020B0604020202020204" pitchFamily="34" charset="0"/>
              <a:ea typeface="Helvetica Light"/>
              <a:cs typeface="Arial" panose="020B0604020202020204" pitchFamily="34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42188007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172ECDCB-5B43-4873-A67E-695D738E723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-1358998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CC-Lizenzen und OER</a:t>
            </a:r>
          </a:p>
        </p:txBody>
      </p:sp>
      <p:pic>
        <p:nvPicPr>
          <p:cNvPr id="8" name="Grafik 7" descr="Symbol für die Lizenz CC Zero.">
            <a:extLst>
              <a:ext uri="{FF2B5EF4-FFF2-40B4-BE49-F238E27FC236}">
                <a16:creationId xmlns:a16="http://schemas.microsoft.com/office/drawing/2014/main" id="{5D14BC0D-D90C-4BC4-BFB8-C5AF454FE47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071" y="873868"/>
            <a:ext cx="1406259" cy="495609"/>
          </a:xfrm>
          <a:prstGeom prst="rect">
            <a:avLst/>
          </a:prstGeom>
        </p:spPr>
      </p:pic>
      <p:pic>
        <p:nvPicPr>
          <p:cNvPr id="6" name="Grafik 5" descr="Symbol für die Lizenz CC BY.">
            <a:extLst>
              <a:ext uri="{FF2B5EF4-FFF2-40B4-BE49-F238E27FC236}">
                <a16:creationId xmlns:a16="http://schemas.microsoft.com/office/drawing/2014/main" id="{B7268585-EC3F-47E7-B26E-67F93EF0C1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429" y="1605129"/>
            <a:ext cx="1377901" cy="485397"/>
          </a:xfrm>
          <a:prstGeom prst="rect">
            <a:avLst/>
          </a:prstGeom>
        </p:spPr>
      </p:pic>
      <p:pic>
        <p:nvPicPr>
          <p:cNvPr id="7" name="Grafik 6" descr="Symbol für die Lizenz CC BY-SA.">
            <a:extLst>
              <a:ext uri="{FF2B5EF4-FFF2-40B4-BE49-F238E27FC236}">
                <a16:creationId xmlns:a16="http://schemas.microsoft.com/office/drawing/2014/main" id="{706FC8F3-FFB8-4943-A2FF-6E79715FF3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429" y="2355251"/>
            <a:ext cx="1377901" cy="485397"/>
          </a:xfrm>
          <a:prstGeom prst="rect">
            <a:avLst/>
          </a:prstGeom>
        </p:spPr>
      </p:pic>
      <p:sp>
        <p:nvSpPr>
          <p:cNvPr id="4" name="TextShape 3">
            <a:extLst>
              <a:ext uri="{FF2B5EF4-FFF2-40B4-BE49-F238E27FC236}">
                <a16:creationId xmlns:a16="http://schemas.microsoft.com/office/drawing/2014/main" id="{8488C145-91B7-4532-8EDF-7AB189AC4E60}"/>
              </a:ext>
            </a:extLst>
          </p:cNvPr>
          <p:cNvSpPr txBox="1"/>
          <p:nvPr/>
        </p:nvSpPr>
        <p:spPr>
          <a:xfrm>
            <a:off x="3986280" y="873868"/>
            <a:ext cx="3051518" cy="196884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240">
            <a:noFill/>
          </a:ln>
        </p:spPr>
        <p:txBody>
          <a:bodyPr lIns="35640" tIns="35640" rIns="35640" bIns="35640" anchor="ctr"/>
          <a:lstStyle/>
          <a:p>
            <a:pPr algn="ctr">
              <a:lnSpc>
                <a:spcPct val="100000"/>
              </a:lnSpc>
            </a:pPr>
            <a:r>
              <a:rPr lang="de-DE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ller Light"/>
                <a:ea typeface="Microsoft YaHei"/>
              </a:rPr>
              <a:t>verbreiten, </a:t>
            </a:r>
            <a:r>
              <a:rPr lang="de-DE" sz="18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ller Light"/>
                <a:ea typeface="Microsoft YaHei"/>
              </a:rPr>
              <a:t>remixen</a:t>
            </a:r>
            <a:r>
              <a:rPr lang="de-DE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ller Light"/>
                <a:ea typeface="Microsoft YaHei"/>
              </a:rPr>
              <a:t>, verbessern, darauf aufbauen - auch kommerziell</a:t>
            </a:r>
            <a:endParaRPr dirty="0"/>
          </a:p>
        </p:txBody>
      </p:sp>
      <p:pic>
        <p:nvPicPr>
          <p:cNvPr id="9" name="Grafik 8" descr="Symbol für die Lizenz CC BY-NC">
            <a:extLst>
              <a:ext uri="{FF2B5EF4-FFF2-40B4-BE49-F238E27FC236}">
                <a16:creationId xmlns:a16="http://schemas.microsoft.com/office/drawing/2014/main" id="{579DE797-7C6F-46DF-AD5A-84D47CF9FA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429" y="3082403"/>
            <a:ext cx="1377901" cy="485397"/>
          </a:xfrm>
          <a:prstGeom prst="rect">
            <a:avLst/>
          </a:prstGeom>
        </p:spPr>
      </p:pic>
      <p:pic>
        <p:nvPicPr>
          <p:cNvPr id="10" name="Grafik 9" descr="Symbol für die Lizenz CC BY-NC-SA">
            <a:extLst>
              <a:ext uri="{FF2B5EF4-FFF2-40B4-BE49-F238E27FC236}">
                <a16:creationId xmlns:a16="http://schemas.microsoft.com/office/drawing/2014/main" id="{17BEB273-9CB4-4E7E-BDFD-628B46B8A4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937" y="3663392"/>
            <a:ext cx="1374648" cy="484251"/>
          </a:xfrm>
          <a:prstGeom prst="rect">
            <a:avLst/>
          </a:prstGeom>
        </p:spPr>
      </p:pic>
      <p:sp>
        <p:nvSpPr>
          <p:cNvPr id="3" name="TextShape 2">
            <a:extLst>
              <a:ext uri="{FF2B5EF4-FFF2-40B4-BE49-F238E27FC236}">
                <a16:creationId xmlns:a16="http://schemas.microsoft.com/office/drawing/2014/main" id="{625ED256-388C-406C-A31B-8BD7AB35FA2D}"/>
              </a:ext>
            </a:extLst>
          </p:cNvPr>
          <p:cNvSpPr txBox="1"/>
          <p:nvPr/>
        </p:nvSpPr>
        <p:spPr>
          <a:xfrm>
            <a:off x="3988800" y="3082403"/>
            <a:ext cx="3048998" cy="10652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240">
            <a:noFill/>
          </a:ln>
        </p:spPr>
        <p:txBody>
          <a:bodyPr lIns="35640" tIns="35640" rIns="35640" bIns="35640" anchor="ctr"/>
          <a:lstStyle/>
          <a:p>
            <a:pPr algn="ctr">
              <a:lnSpc>
                <a:spcPct val="100000"/>
              </a:lnSpc>
            </a:pPr>
            <a:r>
              <a:rPr lang="de-DE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Keine kommerzielle Nutzung </a:t>
            </a:r>
            <a:endParaRPr sz="1800" dirty="0"/>
          </a:p>
        </p:txBody>
      </p:sp>
      <p:pic>
        <p:nvPicPr>
          <p:cNvPr id="12" name="Grafik 11" descr="Symbol für die Lizenz CC BY-ND">
            <a:extLst>
              <a:ext uri="{FF2B5EF4-FFF2-40B4-BE49-F238E27FC236}">
                <a16:creationId xmlns:a16="http://schemas.microsoft.com/office/drawing/2014/main" id="{30C1C84C-F969-48D9-AF8D-20D10481C2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937" y="4345350"/>
            <a:ext cx="1374647" cy="484251"/>
          </a:xfrm>
          <a:prstGeom prst="rect">
            <a:avLst/>
          </a:prstGeom>
        </p:spPr>
      </p:pic>
      <p:pic>
        <p:nvPicPr>
          <p:cNvPr id="11" name="Grafik 10" descr="Symbol für die Lizenz CC BY-NC-ND">
            <a:extLst>
              <a:ext uri="{FF2B5EF4-FFF2-40B4-BE49-F238E27FC236}">
                <a16:creationId xmlns:a16="http://schemas.microsoft.com/office/drawing/2014/main" id="{76ACEA9C-D1B8-490E-916B-C788CB6590E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682" y="4922616"/>
            <a:ext cx="1377902" cy="485397"/>
          </a:xfrm>
          <a:prstGeom prst="rect">
            <a:avLst/>
          </a:prstGeom>
        </p:spPr>
      </p:pic>
      <p:sp>
        <p:nvSpPr>
          <p:cNvPr id="5" name="CustomShape 5">
            <a:extLst>
              <a:ext uri="{FF2B5EF4-FFF2-40B4-BE49-F238E27FC236}">
                <a16:creationId xmlns:a16="http://schemas.microsoft.com/office/drawing/2014/main" id="{231EFB9D-434D-4A35-AB85-2CF9E9BF8F61}"/>
              </a:ext>
            </a:extLst>
          </p:cNvPr>
          <p:cNvSpPr/>
          <p:nvPr/>
        </p:nvSpPr>
        <p:spPr>
          <a:xfrm>
            <a:off x="3986280" y="4349913"/>
            <a:ext cx="3009013" cy="10581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DE" sz="1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Keine Veränderungen, nur vollständige Weitergabe</a:t>
            </a:r>
            <a:endParaRPr sz="1800" dirty="0"/>
          </a:p>
        </p:txBody>
      </p:sp>
      <p:sp>
        <p:nvSpPr>
          <p:cNvPr id="15" name="Textfeld 14" descr="Rechteck, das über den drei ersten Lizenzen liegt und mit &quot;OER&quot; beschriftet ist. Die ersten drei Lizenzen sind: CC Zero, CC BY und CC BY-SA">
            <a:extLst>
              <a:ext uri="{FF2B5EF4-FFF2-40B4-BE49-F238E27FC236}">
                <a16:creationId xmlns:a16="http://schemas.microsoft.com/office/drawing/2014/main" id="{5F0CF2BD-8558-4DBB-9348-03C4FC772FB3}"/>
              </a:ext>
            </a:extLst>
          </p:cNvPr>
          <p:cNvSpPr txBox="1"/>
          <p:nvPr/>
        </p:nvSpPr>
        <p:spPr>
          <a:xfrm>
            <a:off x="1850064" y="759445"/>
            <a:ext cx="5826643" cy="2195792"/>
          </a:xfrm>
          <a:prstGeom prst="rect">
            <a:avLst/>
          </a:prstGeom>
          <a:solidFill>
            <a:srgbClr val="00B050">
              <a:alpha val="30000"/>
            </a:srgbClr>
          </a:solidFill>
          <a:ln w="25400" cap="flat">
            <a:solidFill>
              <a:srgbClr val="00B05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marL="0" marR="0" indent="0" algn="ctr" defTabSz="41076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38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    OER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5C452E39-DED4-4625-A806-7CFC0B68E2B0}"/>
              </a:ext>
            </a:extLst>
          </p:cNvPr>
          <p:cNvSpPr/>
          <p:nvPr/>
        </p:nvSpPr>
        <p:spPr>
          <a:xfrm>
            <a:off x="231159" y="1136466"/>
            <a:ext cx="1377901" cy="9540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>
                <a:solidFill>
                  <a:schemeClr val="bg1"/>
                </a:solidFill>
              </a:rPr>
              <a:t>Rechteck, das über den drei ersten Lizenzen liegt und mit "OER" beschriftet ist. Die ersten drei Lizenzen sind: CC Zero, CC BY und CC BY-SA</a:t>
            </a:r>
          </a:p>
        </p:txBody>
      </p:sp>
      <p:sp>
        <p:nvSpPr>
          <p:cNvPr id="16" name="Textfeld 15" descr="Rechteck, das über den vier  verbleibenden Lizenzen liegt und mit &quot;Kein OER&quot; beschriftet ist. Diese Lizenzen sind: CC BY-NC, CC BY-NC-SA, CC BY-ND, CC BY-NC-ND">
            <a:extLst>
              <a:ext uri="{FF2B5EF4-FFF2-40B4-BE49-F238E27FC236}">
                <a16:creationId xmlns:a16="http://schemas.microsoft.com/office/drawing/2014/main" id="{088DEABC-73E1-412E-B19F-1B7A345D0F53}"/>
              </a:ext>
            </a:extLst>
          </p:cNvPr>
          <p:cNvSpPr txBox="1"/>
          <p:nvPr/>
        </p:nvSpPr>
        <p:spPr>
          <a:xfrm>
            <a:off x="1850064" y="2955237"/>
            <a:ext cx="5826643" cy="2534346"/>
          </a:xfrm>
          <a:prstGeom prst="rect">
            <a:avLst/>
          </a:prstGeom>
          <a:solidFill>
            <a:schemeClr val="accent4">
              <a:lumMod val="60000"/>
              <a:lumOff val="40000"/>
              <a:alpha val="30000"/>
            </a:schemeClr>
          </a:solidFill>
          <a:ln w="25400" cap="flat">
            <a:solidFill>
              <a:schemeClr val="accent4">
                <a:lumMod val="60000"/>
                <a:lumOff val="4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marL="1254125" marR="0" algn="ctr" defTabSz="410765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80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Kein</a:t>
            </a:r>
            <a:br>
              <a:rPr kumimoji="0" lang="de-DE" sz="80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</a:br>
            <a:r>
              <a:rPr kumimoji="0" lang="de-DE" sz="80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OER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E45C9014-5098-48E6-9182-2EFC2D9454A0}"/>
              </a:ext>
            </a:extLst>
          </p:cNvPr>
          <p:cNvSpPr/>
          <p:nvPr/>
        </p:nvSpPr>
        <p:spPr>
          <a:xfrm>
            <a:off x="238251" y="3567800"/>
            <a:ext cx="1377901" cy="9540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/>
              <a:t>Rechteck, das über den vier  verbleibenden Lizenzen liegt und mit "Kein OER" beschriftet ist. Diese Lizenzen sind: CC BY-NC, CC BY-NC-SA, CC BY-ND, CC BY-NC-ND</a:t>
            </a:r>
          </a:p>
        </p:txBody>
      </p:sp>
    </p:spTree>
    <p:extLst>
      <p:ext uri="{BB962C8B-B14F-4D97-AF65-F5344CB8AC3E}">
        <p14:creationId xmlns:p14="http://schemas.microsoft.com/office/powerpoint/2010/main" val="2154017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5" grpId="0" animBg="1"/>
      <p:bldP spid="15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78EA9E-A4D1-49F4-A23F-E3FB57FE025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-1325563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TULLU+V Regel</a:t>
            </a:r>
          </a:p>
        </p:txBody>
      </p:sp>
      <p:graphicFrame>
        <p:nvGraphicFramePr>
          <p:cNvPr id="3" name="Diagramm 2" descr="T U L L U + V Regel&#10;T&#10; Titel (eventuell mit Beschreibung des Mediums: Bild; ab 4.0 keine Pflicht)&#10;U&#10; UrheberIn (wie selber genannt, auch Link)&#10;L&#10; Lizenz (wie gefunden, Versionsnummer wird angegeben, ggf. Länderzusatz wie DE)&#10;L&#10; Link zur Lizenz (2 Möglichkeiten: rechtsverbind-licher Text oder vereinfachte Zusammenfassung)&#10;U&#10; Ursprungsort (meist angegeben mit einem Link)&#10;V&#10; Veränderungen müssen angegeben werden (z.B. Bild zugeschnitten, Übersetzung aus Englischen)&#10;">
            <a:extLst>
              <a:ext uri="{FF2B5EF4-FFF2-40B4-BE49-F238E27FC236}">
                <a16:creationId xmlns:a16="http://schemas.microsoft.com/office/drawing/2014/main" id="{B3ABA22B-88DE-472A-8989-C68391A66D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9384093"/>
              </p:ext>
            </p:extLst>
          </p:nvPr>
        </p:nvGraphicFramePr>
        <p:xfrm>
          <a:off x="511283" y="373283"/>
          <a:ext cx="5206609" cy="61114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Grafik 3" descr="Beispielbild, das einen Briefkasten zeigt">
            <a:extLst>
              <a:ext uri="{FF2B5EF4-FFF2-40B4-BE49-F238E27FC236}">
                <a16:creationId xmlns:a16="http://schemas.microsoft.com/office/drawing/2014/main" id="{04A64F85-7E23-434E-8DDE-5213FF3403F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237" y="1394750"/>
            <a:ext cx="3009419" cy="2257064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E1153A38-FC65-480F-B95C-633558621FAD}"/>
              </a:ext>
            </a:extLst>
          </p:cNvPr>
          <p:cNvSpPr/>
          <p:nvPr/>
        </p:nvSpPr>
        <p:spPr>
          <a:xfrm>
            <a:off x="5926237" y="3764667"/>
            <a:ext cx="3009419" cy="1157467"/>
          </a:xfrm>
          <a:prstGeom prst="rect">
            <a:avLst/>
          </a:prstGeom>
          <a:noFill/>
          <a:ln w="1905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1076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Foto „Briefe“ von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  <a:hlinkClick r:id="rId8"/>
              </a:rPr>
              <a:t>Jöran Muuß-Merholz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 unter der Lizenz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  <a:hlinkClick r:id="rId9"/>
              </a:rPr>
              <a:t>CC BY-SA 2.0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 via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  <a:hlinkClick r:id="rId10"/>
              </a:rPr>
              <a:t>Flickr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1228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162AFE-1C6F-4940-A483-479527C9B08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-1345744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ORCA.nrw</a:t>
            </a:r>
          </a:p>
        </p:txBody>
      </p:sp>
      <p:pic>
        <p:nvPicPr>
          <p:cNvPr id="3074" name="Picture 2" descr="Screenshot der Startseite von ORCA.nrw">
            <a:extLst>
              <a:ext uri="{FF2B5EF4-FFF2-40B4-BE49-F238E27FC236}">
                <a16:creationId xmlns:a16="http://schemas.microsoft.com/office/drawing/2014/main" id="{542FFE9A-684A-4A9E-A1B1-4EC32B9ECB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80" y="494337"/>
            <a:ext cx="6866762" cy="429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4ABC1152-C96D-47CD-BFF1-F0CB2751A4ED}"/>
              </a:ext>
            </a:extLst>
          </p:cNvPr>
          <p:cNvSpPr/>
          <p:nvPr/>
        </p:nvSpPr>
        <p:spPr>
          <a:xfrm>
            <a:off x="749380" y="4683043"/>
            <a:ext cx="4592361" cy="418400"/>
          </a:xfrm>
          <a:prstGeom prst="rect">
            <a:avLst/>
          </a:prstGeom>
          <a:noFill/>
          <a:ln w="1905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Bild nicht unter CC-Lizenz</a:t>
            </a:r>
            <a:endParaRPr kumimoji="0" lang="de-DE" sz="11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 panose="020B0604020202020204" pitchFamily="34" charset="0"/>
              <a:ea typeface="Helvetica Light"/>
              <a:cs typeface="Arial" panose="020B0604020202020204" pitchFamily="34" charset="0"/>
              <a:sym typeface="Helvetica Light"/>
            </a:endParaRPr>
          </a:p>
        </p:txBody>
      </p:sp>
      <p:pic>
        <p:nvPicPr>
          <p:cNvPr id="3076" name="Picture 4" descr="Link zu ORCA.nrw">
            <a:extLst>
              <a:ext uri="{FF2B5EF4-FFF2-40B4-BE49-F238E27FC236}">
                <a16:creationId xmlns:a16="http://schemas.microsoft.com/office/drawing/2014/main" id="{D41C8236-0ED9-44D1-A560-891E4E9972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342" y="5303206"/>
            <a:ext cx="5114925" cy="8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2056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07109046-7DC3-4667-91AC-207CDEA7692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-1325563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Links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B967D24-D591-42DF-AFA9-1CA699D33A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644" y="526949"/>
            <a:ext cx="8054712" cy="5804101"/>
          </a:xfrm>
        </p:spPr>
        <p:txBody>
          <a:bodyPr>
            <a:normAutofit fontScale="92500" lnSpcReduction="10000"/>
          </a:bodyPr>
          <a:lstStyle/>
          <a:p>
            <a:r>
              <a:rPr lang="de-DE" dirty="0"/>
              <a:t>CC-Lizenzen und OER der UzK, </a:t>
            </a:r>
            <a:r>
              <a:rPr lang="de-DE" dirty="0">
                <a:hlinkClick r:id="rId2"/>
              </a:rPr>
              <a:t>Link</a:t>
            </a:r>
            <a:endParaRPr lang="de-DE" dirty="0"/>
          </a:p>
          <a:p>
            <a:r>
              <a:rPr lang="de-DE" dirty="0"/>
              <a:t>OER-Informationen in </a:t>
            </a:r>
            <a:r>
              <a:rPr lang="de-DE" dirty="0">
                <a:hlinkClick r:id="rId3"/>
              </a:rPr>
              <a:t>ILIAS</a:t>
            </a:r>
            <a:endParaRPr lang="de-DE" dirty="0"/>
          </a:p>
          <a:p>
            <a:r>
              <a:rPr lang="de-DE" dirty="0">
                <a:hlinkClick r:id="rId4"/>
              </a:rPr>
              <a:t>CC Licence </a:t>
            </a:r>
            <a:r>
              <a:rPr lang="de-DE" dirty="0" err="1">
                <a:hlinkClick r:id="rId4"/>
              </a:rPr>
              <a:t>Chooser</a:t>
            </a:r>
            <a:r>
              <a:rPr lang="de-DE" dirty="0"/>
              <a:t> (Erstellung einer CC-Lizenz)</a:t>
            </a:r>
          </a:p>
          <a:p>
            <a:r>
              <a:rPr lang="de-DE" dirty="0">
                <a:hlinkClick r:id="rId5"/>
              </a:rPr>
              <a:t>OERSI</a:t>
            </a:r>
            <a:r>
              <a:rPr lang="de-DE" dirty="0"/>
              <a:t> und </a:t>
            </a:r>
            <a:r>
              <a:rPr lang="de-DE" dirty="0">
                <a:hlinkClick r:id="rId6"/>
              </a:rPr>
              <a:t>ORCA.nrw</a:t>
            </a:r>
            <a:r>
              <a:rPr lang="de-DE" dirty="0"/>
              <a:t> als Quellen für </a:t>
            </a:r>
            <a:r>
              <a:rPr lang="de-DE" dirty="0" err="1"/>
              <a:t>Hoschul</a:t>
            </a:r>
            <a:r>
              <a:rPr lang="de-DE"/>
              <a:t>-OER</a:t>
            </a:r>
            <a:endParaRPr lang="de-DE" dirty="0"/>
          </a:p>
          <a:p>
            <a:r>
              <a:rPr lang="de-DE" dirty="0">
                <a:hlinkClick r:id="rId7"/>
              </a:rPr>
              <a:t>Artikel</a:t>
            </a:r>
            <a:r>
              <a:rPr lang="de-DE" dirty="0"/>
              <a:t> zum Problem des NC-Bausteins</a:t>
            </a:r>
          </a:p>
          <a:p>
            <a:r>
              <a:rPr lang="de-DE" dirty="0"/>
              <a:t>Rechtsfragen digitale Lehre TU Darmstadt, </a:t>
            </a:r>
            <a:r>
              <a:rPr lang="de-DE" dirty="0">
                <a:hlinkClick r:id="rId8"/>
              </a:rPr>
              <a:t>Link</a:t>
            </a:r>
            <a:endParaRPr lang="de-DE" dirty="0"/>
          </a:p>
          <a:p>
            <a:r>
              <a:rPr lang="de-DE" dirty="0"/>
              <a:t>Urheberrecht: Informationen für Lehrende der FH Aachen, </a:t>
            </a:r>
            <a:r>
              <a:rPr lang="de-DE" dirty="0">
                <a:hlinkClick r:id="rId9"/>
              </a:rPr>
              <a:t>Link</a:t>
            </a:r>
            <a:endParaRPr lang="de-DE" dirty="0"/>
          </a:p>
          <a:p>
            <a:r>
              <a:rPr lang="de-DE" dirty="0"/>
              <a:t>Rechtsinformationsstelle auf ORCA.nrw, </a:t>
            </a:r>
            <a:r>
              <a:rPr lang="de-DE" dirty="0">
                <a:hlinkClick r:id="rId10"/>
              </a:rPr>
              <a:t>Link</a:t>
            </a:r>
            <a:endParaRPr lang="de-DE" dirty="0"/>
          </a:p>
          <a:p>
            <a:r>
              <a:rPr lang="de-DE" dirty="0">
                <a:hlinkClick r:id="rId11"/>
              </a:rPr>
              <a:t>iRights.info</a:t>
            </a:r>
            <a:endParaRPr lang="de-DE" dirty="0"/>
          </a:p>
          <a:p>
            <a:r>
              <a:rPr lang="de-DE" dirty="0"/>
              <a:t>Urheberrechtsgesetz </a:t>
            </a:r>
            <a:r>
              <a:rPr lang="de-DE" dirty="0">
                <a:hlinkClick r:id="rId12"/>
              </a:rPr>
              <a:t>online</a:t>
            </a:r>
            <a:endParaRPr lang="de-DE" dirty="0"/>
          </a:p>
          <a:p>
            <a:r>
              <a:rPr lang="de-DE" dirty="0"/>
              <a:t>Video (20 Min.): Einführung in Urheberrecht und freie Lizenzen, Prof. Dr. Paul Klimpel, </a:t>
            </a:r>
            <a:r>
              <a:rPr lang="de-DE" dirty="0">
                <a:hlinkClick r:id="rId13"/>
              </a:rPr>
              <a:t>Link</a:t>
            </a:r>
            <a:endParaRPr lang="de-DE" dirty="0"/>
          </a:p>
          <a:p>
            <a:r>
              <a:rPr lang="de-DE" dirty="0"/>
              <a:t>Video (1:32 h): Urheberrecht 2021, 01 Grundlagen, Prof. Dr. Michael </a:t>
            </a:r>
            <a:r>
              <a:rPr lang="de-DE" dirty="0" err="1"/>
              <a:t>Beurskens</a:t>
            </a:r>
            <a:r>
              <a:rPr lang="de-DE" dirty="0"/>
              <a:t>, </a:t>
            </a:r>
            <a:r>
              <a:rPr lang="de-DE" u="sng" dirty="0">
                <a:hlinkClick r:id="rId14" tooltip="https://www.youtube.com/watch?v=60HrbHBALXY"/>
              </a:rPr>
              <a:t>Link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25951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0F9531-164C-7BB0-61D5-A2BD865956F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-1325563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Schlussfolie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F17245F0-CA15-4DA1-A181-E77ED2B78F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638" y="372863"/>
            <a:ext cx="8054712" cy="4465468"/>
          </a:xfrm>
        </p:spPr>
        <p:txBody>
          <a:bodyPr/>
          <a:lstStyle/>
          <a:p>
            <a:pPr marL="0" indent="0" algn="ctr">
              <a:buNone/>
            </a:pPr>
            <a:br>
              <a:rPr lang="de-DE" sz="3200" dirty="0">
                <a:solidFill>
                  <a:srgbClr val="457A93"/>
                </a:solidFill>
              </a:rPr>
            </a:br>
            <a:br>
              <a:rPr lang="de-DE" sz="3200" dirty="0">
                <a:solidFill>
                  <a:srgbClr val="457A93"/>
                </a:solidFill>
              </a:rPr>
            </a:br>
            <a:br>
              <a:rPr lang="de-DE" sz="3200" dirty="0">
                <a:solidFill>
                  <a:srgbClr val="457A93"/>
                </a:solidFill>
              </a:rPr>
            </a:br>
            <a:br>
              <a:rPr lang="de-DE" sz="3200" dirty="0">
                <a:solidFill>
                  <a:srgbClr val="457A93"/>
                </a:solidFill>
              </a:rPr>
            </a:br>
            <a:br>
              <a:rPr lang="de-DE" sz="3200" dirty="0">
                <a:solidFill>
                  <a:srgbClr val="457A93"/>
                </a:solidFill>
              </a:rPr>
            </a:br>
            <a:r>
              <a:rPr lang="de-DE" sz="3200" dirty="0">
                <a:solidFill>
                  <a:srgbClr val="457A93"/>
                </a:solidFill>
              </a:rPr>
              <a:t>Vielen Dank für fürs Mitmachen</a:t>
            </a:r>
          </a:p>
        </p:txBody>
      </p:sp>
      <p:pic>
        <p:nvPicPr>
          <p:cNvPr id="4" name="Picture 6" descr="CC BY 4.0">
            <a:hlinkClick r:id="rId2"/>
            <a:extLst>
              <a:ext uri="{FF2B5EF4-FFF2-40B4-BE49-F238E27FC236}">
                <a16:creationId xmlns:a16="http://schemas.microsoft.com/office/drawing/2014/main" id="{AE789E8C-358F-4932-B5CB-B0142CD3F4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79" y="6189861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5">
            <a:extLst>
              <a:ext uri="{FF2B5EF4-FFF2-40B4-BE49-F238E27FC236}">
                <a16:creationId xmlns:a16="http://schemas.microsoft.com/office/drawing/2014/main" id="{4114EECD-23CF-486E-893E-0E30FE92D6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5377" y="6100415"/>
            <a:ext cx="615972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de-DE" altLang="de-DE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Dieses Werk und dessen Inhalte sind – mit</a:t>
            </a:r>
            <a:r>
              <a:rPr kumimoji="0" lang="de-DE" altLang="de-DE" sz="11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</a:rPr>
              <a:t> Ausnahme des Uni-Logos und anderweitig gekennzeichneter Werke  </a:t>
            </a:r>
            <a:r>
              <a:rPr kumimoji="0" lang="de-DE" altLang="de-DE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- lizenziert unter </a:t>
            </a:r>
            <a:r>
              <a:rPr kumimoji="0" lang="de-DE" altLang="de-DE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linkClick r:id="rId2"/>
              </a:rPr>
              <a:t>CC BY 4.0</a:t>
            </a:r>
            <a:r>
              <a:rPr kumimoji="0" lang="de-DE" altLang="de-DE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. Nennung: </a:t>
            </a:r>
            <a:r>
              <a:rPr lang="de-DE" altLang="de-DE" sz="1100" i="1" dirty="0"/>
              <a:t>„OER für USB" </a:t>
            </a:r>
            <a:r>
              <a:rPr kumimoji="0" lang="de-DE" altLang="de-DE" sz="11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von Magdalena Spaude, Lizenz: </a:t>
            </a:r>
            <a:r>
              <a:rPr kumimoji="0" lang="de-DE" altLang="de-DE" sz="11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linkClick r:id="rId2"/>
              </a:rPr>
              <a:t>CC BY 4.0</a:t>
            </a:r>
            <a:r>
              <a:rPr kumimoji="0" lang="de-DE" altLang="de-DE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. </a:t>
            </a:r>
            <a:br>
              <a:rPr kumimoji="0" lang="de-DE" altLang="de-DE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br>
              <a:rPr kumimoji="0" lang="de-DE" altLang="de-DE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de-DE" altLang="de-DE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43949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3FE13581-9767-4EDB-BEB7-C3623E210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Ablauf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46342BE-E838-468F-8595-5064C9404D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718" y="1253331"/>
            <a:ext cx="8054712" cy="4351338"/>
          </a:xfrm>
        </p:spPr>
        <p:txBody>
          <a:bodyPr/>
          <a:lstStyle/>
          <a:p>
            <a:r>
              <a:rPr lang="de-DE" dirty="0"/>
              <a:t>Quiz zum Einstieg</a:t>
            </a:r>
          </a:p>
          <a:p>
            <a:r>
              <a:rPr lang="de-DE" dirty="0"/>
              <a:t>Grundlagen zum Urheberrecht</a:t>
            </a:r>
          </a:p>
          <a:p>
            <a:pPr lvl="1"/>
            <a:r>
              <a:rPr lang="de-DE" dirty="0"/>
              <a:t>§ 60a UrhG als Ausnahmeregelung</a:t>
            </a:r>
          </a:p>
          <a:p>
            <a:pPr lvl="1"/>
            <a:r>
              <a:rPr lang="de-DE" dirty="0"/>
              <a:t>Zitat als Ausnahmeregelung</a:t>
            </a:r>
          </a:p>
          <a:p>
            <a:r>
              <a:rPr lang="de-DE" dirty="0"/>
              <a:t>Creative Commons Lizenzen </a:t>
            </a:r>
          </a:p>
          <a:p>
            <a:pPr lvl="1"/>
            <a:r>
              <a:rPr lang="de-DE" dirty="0"/>
              <a:t>Das Lizenzierungsmodell</a:t>
            </a:r>
          </a:p>
          <a:p>
            <a:pPr lvl="1"/>
            <a:r>
              <a:rPr lang="de-DE" dirty="0"/>
              <a:t>Suchen nach CC-lizenzierten Werken im Netz</a:t>
            </a:r>
          </a:p>
          <a:p>
            <a:pPr lvl="1"/>
            <a:r>
              <a:rPr lang="de-DE" dirty="0"/>
              <a:t>Die Quelle von CC-Werken richtig angeben</a:t>
            </a:r>
          </a:p>
          <a:p>
            <a:r>
              <a:rPr lang="de-DE" dirty="0"/>
              <a:t>Kurze Info über die NRW-Rechtsinformationsstelle e-Learning und ORCA.nrw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7468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C38FB5-431E-46D8-B80D-D1E6E75D592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-1358948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Arten von Werken</a:t>
            </a:r>
          </a:p>
        </p:txBody>
      </p:sp>
      <p:pic>
        <p:nvPicPr>
          <p:cNvPr id="16" name="Grafik 15" descr="Weltkugel mit Unterschrift &quot;Internet&quot;, in der Mitte der Folie platziert. Drumherum sind Grafiken angeordnet. Sie stehen für verschiedene Werkarten. ">
            <a:hlinkClick r:id="rId3"/>
            <a:extLst>
              <a:ext uri="{FF2B5EF4-FFF2-40B4-BE49-F238E27FC236}">
                <a16:creationId xmlns:a16="http://schemas.microsoft.com/office/drawing/2014/main" id="{50595A51-388F-413B-9F34-BED706333E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210" y="2689580"/>
            <a:ext cx="1409060" cy="1393210"/>
          </a:xfrm>
          <a:prstGeom prst="rect">
            <a:avLst/>
          </a:prstGeom>
        </p:spPr>
      </p:pic>
      <p:pic>
        <p:nvPicPr>
          <p:cNvPr id="17" name="Grafik 16" descr="Stilisierte Textzeilen&#10;&#10;">
            <a:hlinkClick r:id="rId5"/>
            <a:extLst>
              <a:ext uri="{FF2B5EF4-FFF2-40B4-BE49-F238E27FC236}">
                <a16:creationId xmlns:a16="http://schemas.microsoft.com/office/drawing/2014/main" id="{4FB4A81C-8E92-45F4-BC4D-99D92FEA4AD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55" y="802201"/>
            <a:ext cx="2127217" cy="2455662"/>
          </a:xfrm>
          <a:prstGeom prst="rect">
            <a:avLst/>
          </a:prstGeom>
        </p:spPr>
      </p:pic>
      <p:pic>
        <p:nvPicPr>
          <p:cNvPr id="3" name="Grafik 2" descr="Filmband und ein Play-Symbol darüber">
            <a:hlinkClick r:id="rId7"/>
            <a:extLst>
              <a:ext uri="{FF2B5EF4-FFF2-40B4-BE49-F238E27FC236}">
                <a16:creationId xmlns:a16="http://schemas.microsoft.com/office/drawing/2014/main" id="{CEE76332-F4B9-4F19-86E3-6F0BB0A0777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506519" y="318233"/>
            <a:ext cx="1887793" cy="1887793"/>
          </a:xfrm>
          <a:prstGeom prst="rect">
            <a:avLst/>
          </a:prstGeom>
        </p:spPr>
      </p:pic>
      <p:pic>
        <p:nvPicPr>
          <p:cNvPr id="13" name="Grafik 12" descr="CD mit Unterschrift &quot;Musik&quot;">
            <a:hlinkClick r:id="rId10"/>
            <a:extLst>
              <a:ext uri="{FF2B5EF4-FFF2-40B4-BE49-F238E27FC236}">
                <a16:creationId xmlns:a16="http://schemas.microsoft.com/office/drawing/2014/main" id="{E24C831E-D123-4812-92F1-1B4EEA632F4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879" y="949180"/>
            <a:ext cx="2161704" cy="2161704"/>
          </a:xfrm>
          <a:prstGeom prst="rect">
            <a:avLst/>
          </a:prstGeom>
        </p:spPr>
      </p:pic>
      <p:pic>
        <p:nvPicPr>
          <p:cNvPr id="5" name="Grafik 4" descr="Buntes Balkendiagramm">
            <a:hlinkClick r:id="rId12"/>
            <a:extLst>
              <a:ext uri="{FF2B5EF4-FFF2-40B4-BE49-F238E27FC236}">
                <a16:creationId xmlns:a16="http://schemas.microsoft.com/office/drawing/2014/main" id="{86CDB23A-16CA-4718-B702-DE8D4287BC0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313480" y="3551564"/>
            <a:ext cx="2017710" cy="2455662"/>
          </a:xfrm>
          <a:prstGeom prst="rect">
            <a:avLst/>
          </a:prstGeom>
        </p:spPr>
      </p:pic>
      <p:pic>
        <p:nvPicPr>
          <p:cNvPr id="10" name="Grafik 9" descr="Buntes Urlaubsbild">
            <a:hlinkClick r:id="rId15"/>
            <a:extLst>
              <a:ext uri="{FF2B5EF4-FFF2-40B4-BE49-F238E27FC236}">
                <a16:creationId xmlns:a16="http://schemas.microsoft.com/office/drawing/2014/main" id="{64EF214D-5C6A-42FB-AF50-37076969910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504475" y="3710719"/>
            <a:ext cx="1932095" cy="1990372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CF052B78-C097-46B0-9D05-96642A6FC437}"/>
              </a:ext>
            </a:extLst>
          </p:cNvPr>
          <p:cNvSpPr/>
          <p:nvPr/>
        </p:nvSpPr>
        <p:spPr>
          <a:xfrm>
            <a:off x="109401" y="6300927"/>
            <a:ext cx="7237330" cy="418400"/>
          </a:xfrm>
          <a:prstGeom prst="rect">
            <a:avLst/>
          </a:prstGeom>
          <a:noFill/>
          <a:ln w="1905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Grafiken (Ursprungsort verlinkt) von 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  <a:hlinkClick r:id="rId18"/>
              </a:rPr>
              <a:t>https://publicdomainvectors.org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/, oder 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  <a:hlinkClick r:id="rId19"/>
              </a:rPr>
              <a:t>https://openclipart.org/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lizenziert unter </a:t>
            </a:r>
            <a:r>
              <a:rPr lang="de-DE" sz="1100" dirty="0">
                <a:solidFill>
                  <a:srgbClr val="337AB7"/>
                </a:solidFill>
                <a:latin typeface="open sans" panose="020B0606030504020204" pitchFamily="34" charset="0"/>
                <a:hlinkClick r:id="rId20"/>
              </a:rPr>
              <a:t>Creative Commons CC0 1.0</a:t>
            </a:r>
            <a:r>
              <a:rPr lang="de-DE" sz="1100" dirty="0">
                <a:solidFill>
                  <a:srgbClr val="333333"/>
                </a:solidFill>
                <a:latin typeface="open sans" panose="020B0606030504020204" pitchFamily="34" charset="0"/>
              </a:rPr>
              <a:t>.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0" lang="de-DE" sz="11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Arial" panose="020B0604020202020204" pitchFamily="34" charset="0"/>
              <a:ea typeface="Helvetica Light"/>
              <a:cs typeface="Arial" panose="020B0604020202020204" pitchFamily="34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480129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515ECA-6944-4B7A-B890-D8241FC110B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-1325563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Faustregel 1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C2A340C-4716-416A-BFF1-0950CFEE95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br>
              <a:rPr lang="de-DE" sz="3200" dirty="0">
                <a:solidFill>
                  <a:srgbClr val="457A93"/>
                </a:solidFill>
              </a:rPr>
            </a:br>
            <a:br>
              <a:rPr lang="de-DE" sz="3200" dirty="0">
                <a:solidFill>
                  <a:srgbClr val="457A93"/>
                </a:solidFill>
              </a:rPr>
            </a:br>
            <a:r>
              <a:rPr lang="de-DE" sz="3200" dirty="0">
                <a:solidFill>
                  <a:srgbClr val="457A93"/>
                </a:solidFill>
              </a:rPr>
              <a:t>In der digitalen Welt </a:t>
            </a:r>
          </a:p>
          <a:p>
            <a:pPr marL="0" indent="0" algn="ctr">
              <a:buNone/>
            </a:pPr>
            <a:r>
              <a:rPr lang="de-DE" sz="3200" dirty="0">
                <a:solidFill>
                  <a:srgbClr val="457A93"/>
                </a:solidFill>
              </a:rPr>
              <a:t>ist Urheberrecht </a:t>
            </a:r>
          </a:p>
          <a:p>
            <a:pPr marL="0" indent="0" algn="ctr">
              <a:buNone/>
            </a:pPr>
            <a:r>
              <a:rPr lang="de-DE" sz="3200" b="1" dirty="0">
                <a:solidFill>
                  <a:srgbClr val="C00000"/>
                </a:solidFill>
              </a:rPr>
              <a:t>ÜBERALL</a:t>
            </a:r>
          </a:p>
          <a:p>
            <a:pPr marL="0" indent="0" algn="ctr">
              <a:buNone/>
            </a:pPr>
            <a:r>
              <a:rPr lang="de-DE" sz="3200" dirty="0">
                <a:solidFill>
                  <a:srgbClr val="457A93"/>
                </a:solidFill>
              </a:rPr>
              <a:t>relevant – </a:t>
            </a:r>
          </a:p>
          <a:p>
            <a:pPr marL="0" indent="0" algn="ctr">
              <a:buNone/>
            </a:pPr>
            <a:r>
              <a:rPr lang="de-DE" sz="3200" dirty="0">
                <a:solidFill>
                  <a:srgbClr val="457A93"/>
                </a:solidFill>
              </a:rPr>
              <a:t>Alles ist eine</a:t>
            </a:r>
          </a:p>
          <a:p>
            <a:pPr marL="0" indent="0" algn="ctr">
              <a:buNone/>
            </a:pPr>
            <a:r>
              <a:rPr lang="de-DE" sz="3200" b="1" dirty="0">
                <a:solidFill>
                  <a:srgbClr val="C00000"/>
                </a:solidFill>
              </a:rPr>
              <a:t>KOPIE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379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D4A2BCB5-57D0-4D61-B3E4-F07903B10F8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6210" y="-1348941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Faustregel 2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C2A340C-4716-416A-BFF1-0950CFEE95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br>
              <a:rPr lang="de-DE" sz="3200" dirty="0">
                <a:solidFill>
                  <a:srgbClr val="457A93"/>
                </a:solidFill>
              </a:rPr>
            </a:br>
            <a:br>
              <a:rPr lang="de-DE" sz="3200" dirty="0">
                <a:solidFill>
                  <a:srgbClr val="457A93"/>
                </a:solidFill>
              </a:rPr>
            </a:br>
            <a:r>
              <a:rPr lang="de-DE" sz="3200" dirty="0">
                <a:solidFill>
                  <a:srgbClr val="457A93"/>
                </a:solidFill>
              </a:rPr>
              <a:t>Jede Kopie ist grundsätzlich </a:t>
            </a:r>
          </a:p>
          <a:p>
            <a:pPr marL="0" indent="0" algn="ctr">
              <a:buNone/>
            </a:pPr>
            <a:r>
              <a:rPr lang="de-DE" sz="3200" b="1" dirty="0">
                <a:solidFill>
                  <a:srgbClr val="C00000"/>
                </a:solidFill>
              </a:rPr>
              <a:t>VERBOTEN</a:t>
            </a:r>
            <a:r>
              <a:rPr lang="de-DE" sz="3200" dirty="0">
                <a:solidFill>
                  <a:srgbClr val="457A93"/>
                </a:solidFill>
              </a:rPr>
              <a:t>, </a:t>
            </a:r>
          </a:p>
          <a:p>
            <a:pPr marL="0" indent="0" algn="ctr">
              <a:buNone/>
            </a:pPr>
            <a:r>
              <a:rPr lang="de-DE" sz="3200" dirty="0">
                <a:solidFill>
                  <a:srgbClr val="457A93"/>
                </a:solidFill>
              </a:rPr>
              <a:t>wenn sie nicht </a:t>
            </a:r>
          </a:p>
          <a:p>
            <a:pPr marL="0" indent="0" algn="ctr">
              <a:buNone/>
            </a:pPr>
            <a:r>
              <a:rPr lang="de-DE" sz="3200" b="1" dirty="0">
                <a:solidFill>
                  <a:srgbClr val="C00000"/>
                </a:solidFill>
              </a:rPr>
              <a:t>AUSNAHMSWEISE</a:t>
            </a:r>
            <a:r>
              <a:rPr lang="de-DE" sz="3200" dirty="0">
                <a:solidFill>
                  <a:srgbClr val="C00000"/>
                </a:solidFill>
              </a:rPr>
              <a:t> </a:t>
            </a:r>
            <a:r>
              <a:rPr lang="de-DE" sz="3200" b="1" dirty="0">
                <a:solidFill>
                  <a:srgbClr val="C00000"/>
                </a:solidFill>
              </a:rPr>
              <a:t>ERLAUBT</a:t>
            </a:r>
          </a:p>
          <a:p>
            <a:pPr marL="0" indent="0" algn="ctr">
              <a:buNone/>
            </a:pPr>
            <a:r>
              <a:rPr lang="de-DE" sz="3200" dirty="0">
                <a:solidFill>
                  <a:srgbClr val="457A93"/>
                </a:solidFill>
              </a:rPr>
              <a:t>ist.</a:t>
            </a:r>
          </a:p>
          <a:p>
            <a:endParaRPr lang="de-DE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B993DDBA-F333-46AF-8072-790EF26FA745}"/>
              </a:ext>
            </a:extLst>
          </p:cNvPr>
          <p:cNvSpPr/>
          <p:nvPr/>
        </p:nvSpPr>
        <p:spPr>
          <a:xfrm>
            <a:off x="2543452" y="4502873"/>
            <a:ext cx="4057095" cy="1020932"/>
          </a:xfrm>
          <a:prstGeom prst="rect">
            <a:avLst/>
          </a:prstGeom>
          <a:noFill/>
          <a:ln>
            <a:solidFill>
              <a:srgbClr val="457A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C00000"/>
                </a:solidFill>
              </a:rPr>
              <a:t>Fehlen von © Zeichen </a:t>
            </a:r>
            <a:br>
              <a:rPr lang="de-DE" dirty="0">
                <a:solidFill>
                  <a:srgbClr val="C00000"/>
                </a:solidFill>
              </a:rPr>
            </a:br>
            <a:r>
              <a:rPr lang="de-DE" dirty="0">
                <a:solidFill>
                  <a:srgbClr val="C00000"/>
                </a:solidFill>
              </a:rPr>
              <a:t>≠ Erlaubnis </a:t>
            </a:r>
          </a:p>
        </p:txBody>
      </p:sp>
    </p:spTree>
    <p:extLst>
      <p:ext uri="{BB962C8B-B14F-4D97-AF65-F5344CB8AC3E}">
        <p14:creationId xmlns:p14="http://schemas.microsoft.com/office/powerpoint/2010/main" val="3708778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itel 169">
            <a:extLst>
              <a:ext uri="{FF2B5EF4-FFF2-40B4-BE49-F238E27FC236}">
                <a16:creationId xmlns:a16="http://schemas.microsoft.com/office/drawing/2014/main" id="{D7FA1837-F497-4914-B239-097183969BD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10273" y="-1356272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Urheber-</a:t>
            </a:r>
            <a:r>
              <a:rPr lang="de-DE" baseline="0" dirty="0"/>
              <a:t> und Nutzungsrechte</a:t>
            </a:r>
            <a:endParaRPr lang="de-DE" dirty="0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C791070E-6A4E-4059-B15D-7BFFD0CD2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087564" y="349116"/>
            <a:ext cx="474920" cy="607770"/>
            <a:chOff x="7087564" y="349116"/>
            <a:chExt cx="474920" cy="60777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4" name="Freihand 3">
                  <a:extLst>
                    <a:ext uri="{FF2B5EF4-FFF2-40B4-BE49-F238E27FC236}">
                      <a16:creationId xmlns:a16="http://schemas.microsoft.com/office/drawing/2014/main" id="{79023E3F-79C7-4629-B465-42789A3FBC9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14:cNvPr>
                <p14:cNvContentPartPr/>
                <p14:nvPr/>
              </p14:nvContentPartPr>
              <p14:xfrm>
                <a:off x="7087564" y="349116"/>
                <a:ext cx="404868" cy="338724"/>
              </p14:xfrm>
            </p:contentPart>
          </mc:Choice>
          <mc:Fallback xmlns="">
            <p:pic>
              <p:nvPicPr>
                <p:cNvPr id="4" name="Freihand 3">
                  <a:extLst>
                    <a:ext uri="{FF2B5EF4-FFF2-40B4-BE49-F238E27FC236}">
                      <a16:creationId xmlns:a16="http://schemas.microsoft.com/office/drawing/2014/main" id="{79023E3F-79C7-4629-B465-42789A3FBC9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073181" y="320679"/>
                  <a:ext cx="432914" cy="395598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3BEE0781-6C3A-4E34-ADCF-7B80E0B39CED}"/>
                </a:ext>
              </a:extLst>
            </p:cNvPr>
            <p:cNvGrpSpPr/>
            <p:nvPr/>
          </p:nvGrpSpPr>
          <p:grpSpPr>
            <a:xfrm>
              <a:off x="7415913" y="906313"/>
              <a:ext cx="146571" cy="50573"/>
              <a:chOff x="7130840" y="3071440"/>
              <a:chExt cx="146880" cy="810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5">
                <p14:nvContentPartPr>
                  <p14:cNvPr id="6" name="Freihand 5">
                    <a:extLst>
                      <a:ext uri="{FF2B5EF4-FFF2-40B4-BE49-F238E27FC236}">
                        <a16:creationId xmlns:a16="http://schemas.microsoft.com/office/drawing/2014/main" id="{5C5DCB10-6B70-4808-AD63-56061F765492}"/>
                      </a:ext>
                    </a:extLst>
                  </p14:cNvPr>
                  <p14:cNvContentPartPr/>
                  <p14:nvPr/>
                </p14:nvContentPartPr>
                <p14:xfrm>
                  <a:off x="7130840" y="3117160"/>
                  <a:ext cx="360" cy="360"/>
                </p14:xfrm>
              </p:contentPart>
            </mc:Choice>
            <mc:Fallback xmlns="">
              <p:pic>
                <p:nvPicPr>
                  <p:cNvPr id="80" name="Freihand 79"/>
                  <p:cNvPicPr/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7116440" y="3088360"/>
                    <a:ext cx="28800" cy="57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">
                <p14:nvContentPartPr>
                  <p14:cNvPr id="7" name="Freihand 6">
                    <a:extLst>
                      <a:ext uri="{FF2B5EF4-FFF2-40B4-BE49-F238E27FC236}">
                        <a16:creationId xmlns:a16="http://schemas.microsoft.com/office/drawing/2014/main" id="{B1C9FE44-2F69-4313-8B37-4A1B10D57C67}"/>
                      </a:ext>
                    </a:extLst>
                  </p14:cNvPr>
                  <p14:cNvContentPartPr/>
                  <p14:nvPr/>
                </p14:nvContentPartPr>
                <p14:xfrm>
                  <a:off x="7156040" y="3122200"/>
                  <a:ext cx="360" cy="360"/>
                </p14:xfrm>
              </p:contentPart>
            </mc:Choice>
            <mc:Fallback xmlns="">
              <p:pic>
                <p:nvPicPr>
                  <p:cNvPr id="81" name="Freihand 80"/>
                  <p:cNvPicPr/>
                  <p:nvPr/>
                </p:nvPicPr>
                <p:blipFill>
                  <a:blip r:embed="rId18"/>
                  <a:stretch>
                    <a:fillRect/>
                  </a:stretch>
                </p:blipFill>
                <p:spPr>
                  <a:xfrm>
                    <a:off x="7141640" y="3093400"/>
                    <a:ext cx="29160" cy="57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">
                <p14:nvContentPartPr>
                  <p14:cNvPr id="8" name="Freihand 7">
                    <a:extLst>
                      <a:ext uri="{FF2B5EF4-FFF2-40B4-BE49-F238E27FC236}">
                        <a16:creationId xmlns:a16="http://schemas.microsoft.com/office/drawing/2014/main" id="{9525B879-A16A-44E3-8B35-68DE38C1B1FE}"/>
                      </a:ext>
                    </a:extLst>
                  </p14:cNvPr>
                  <p14:cNvContentPartPr/>
                  <p14:nvPr/>
                </p14:nvContentPartPr>
                <p14:xfrm>
                  <a:off x="7145960" y="3107440"/>
                  <a:ext cx="131760" cy="45000"/>
                </p14:xfrm>
              </p:contentPart>
            </mc:Choice>
            <mc:Fallback xmlns="">
              <p:pic>
                <p:nvPicPr>
                  <p:cNvPr id="82" name="Freihand 81"/>
                  <p:cNvPicPr/>
                  <p:nvPr/>
                </p:nvPicPr>
                <p:blipFill>
                  <a:blip r:embed="rId20"/>
                  <a:stretch>
                    <a:fillRect/>
                  </a:stretch>
                </p:blipFill>
                <p:spPr>
                  <a:xfrm>
                    <a:off x="7131521" y="3061863"/>
                    <a:ext cx="160639" cy="136731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">
                <p14:nvContentPartPr>
                  <p14:cNvPr id="9" name="Freihand 8">
                    <a:extLst>
                      <a:ext uri="{FF2B5EF4-FFF2-40B4-BE49-F238E27FC236}">
                        <a16:creationId xmlns:a16="http://schemas.microsoft.com/office/drawing/2014/main" id="{EB9EFB20-A440-43F6-AF4B-C45471AD0483}"/>
                      </a:ext>
                    </a:extLst>
                  </p14:cNvPr>
                  <p14:cNvContentPartPr/>
                  <p14:nvPr/>
                </p14:nvContentPartPr>
                <p14:xfrm>
                  <a:off x="7161080" y="3122560"/>
                  <a:ext cx="360" cy="10080"/>
                </p14:xfrm>
              </p:contentPart>
            </mc:Choice>
            <mc:Fallback xmlns="">
              <p:pic>
                <p:nvPicPr>
                  <p:cNvPr id="83" name="Freihand 82"/>
                  <p:cNvPicPr/>
                  <p:nvPr/>
                </p:nvPicPr>
                <p:blipFill>
                  <a:blip r:embed="rId22"/>
                  <a:stretch>
                    <a:fillRect/>
                  </a:stretch>
                </p:blipFill>
                <p:spPr>
                  <a:xfrm>
                    <a:off x="7146680" y="3075718"/>
                    <a:ext cx="29160" cy="10435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">
                <p14:nvContentPartPr>
                  <p14:cNvPr id="10" name="Freihand 9">
                    <a:extLst>
                      <a:ext uri="{FF2B5EF4-FFF2-40B4-BE49-F238E27FC236}">
                        <a16:creationId xmlns:a16="http://schemas.microsoft.com/office/drawing/2014/main" id="{94243BFC-12C5-4B25-8705-F76F31D1511A}"/>
                      </a:ext>
                    </a:extLst>
                  </p14:cNvPr>
                  <p14:cNvContentPartPr/>
                  <p14:nvPr/>
                </p14:nvContentPartPr>
                <p14:xfrm>
                  <a:off x="7247120" y="3071440"/>
                  <a:ext cx="360" cy="360"/>
                </p14:xfrm>
              </p:contentPart>
            </mc:Choice>
            <mc:Fallback xmlns="">
              <p:pic>
                <p:nvPicPr>
                  <p:cNvPr id="84" name="Freihand 83"/>
                  <p:cNvPicPr/>
                  <p:nvPr/>
                </p:nvPicPr>
                <p:blipFill>
                  <a:blip r:embed="rId24"/>
                  <a:stretch>
                    <a:fillRect/>
                  </a:stretch>
                </p:blipFill>
                <p:spPr>
                  <a:xfrm>
                    <a:off x="7232720" y="3043000"/>
                    <a:ext cx="29160" cy="57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">
                <p14:nvContentPartPr>
                  <p14:cNvPr id="11" name="Freihand 10">
                    <a:extLst>
                      <a:ext uri="{FF2B5EF4-FFF2-40B4-BE49-F238E27FC236}">
                        <a16:creationId xmlns:a16="http://schemas.microsoft.com/office/drawing/2014/main" id="{6D4242B3-C9CF-4676-BB0F-6066F39BEAB1}"/>
                      </a:ext>
                    </a:extLst>
                  </p14:cNvPr>
                  <p14:cNvContentPartPr/>
                  <p14:nvPr/>
                </p14:nvContentPartPr>
                <p14:xfrm>
                  <a:off x="7191320" y="3122200"/>
                  <a:ext cx="360" cy="360"/>
                </p14:xfrm>
              </p:contentPart>
            </mc:Choice>
            <mc:Fallback xmlns="">
              <p:pic>
                <p:nvPicPr>
                  <p:cNvPr id="85" name="Freihand 84"/>
                  <p:cNvPicPr/>
                  <p:nvPr/>
                </p:nvPicPr>
                <p:blipFill>
                  <a:blip r:embed="rId26"/>
                  <a:stretch>
                    <a:fillRect/>
                  </a:stretch>
                </p:blipFill>
                <p:spPr>
                  <a:xfrm>
                    <a:off x="7177280" y="3093400"/>
                    <a:ext cx="28800" cy="57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">
                <p14:nvContentPartPr>
                  <p14:cNvPr id="12" name="Freihand 11">
                    <a:extLst>
                      <a:ext uri="{FF2B5EF4-FFF2-40B4-BE49-F238E27FC236}">
                        <a16:creationId xmlns:a16="http://schemas.microsoft.com/office/drawing/2014/main" id="{61186E98-A6D7-4C10-A474-CD696D8CA7F6}"/>
                      </a:ext>
                    </a:extLst>
                  </p14:cNvPr>
                  <p14:cNvContentPartPr/>
                  <p14:nvPr/>
                </p14:nvContentPartPr>
                <p14:xfrm>
                  <a:off x="7216880" y="3071440"/>
                  <a:ext cx="360" cy="360"/>
                </p14:xfrm>
              </p:contentPart>
            </mc:Choice>
            <mc:Fallback xmlns="">
              <p:pic>
                <p:nvPicPr>
                  <p:cNvPr id="86" name="Freihand 85"/>
                  <p:cNvPicPr/>
                  <p:nvPr/>
                </p:nvPicPr>
                <p:blipFill>
                  <a:blip r:embed="rId28"/>
                  <a:stretch>
                    <a:fillRect/>
                  </a:stretch>
                </p:blipFill>
                <p:spPr>
                  <a:xfrm>
                    <a:off x="7202480" y="3043000"/>
                    <a:ext cx="28800" cy="57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">
                <p14:nvContentPartPr>
                  <p14:cNvPr id="13" name="Freihand 12">
                    <a:extLst>
                      <a:ext uri="{FF2B5EF4-FFF2-40B4-BE49-F238E27FC236}">
                        <a16:creationId xmlns:a16="http://schemas.microsoft.com/office/drawing/2014/main" id="{EEFF07E8-59A9-416E-9E84-6BFC2A24297D}"/>
                      </a:ext>
                    </a:extLst>
                  </p14:cNvPr>
                  <p14:cNvContentPartPr/>
                  <p14:nvPr/>
                </p14:nvContentPartPr>
                <p14:xfrm>
                  <a:off x="7185920" y="3071440"/>
                  <a:ext cx="5760" cy="5400"/>
                </p14:xfrm>
              </p:contentPart>
            </mc:Choice>
            <mc:Fallback xmlns="">
              <p:pic>
                <p:nvPicPr>
                  <p:cNvPr id="87" name="Freihand 86"/>
                  <p:cNvPicPr/>
                  <p:nvPr/>
                </p:nvPicPr>
                <p:blipFill>
                  <a:blip r:embed="rId30"/>
                  <a:stretch>
                    <a:fillRect/>
                  </a:stretch>
                </p:blipFill>
                <p:spPr>
                  <a:xfrm>
                    <a:off x="7171880" y="3028780"/>
                    <a:ext cx="34200" cy="90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">
                <p14:nvContentPartPr>
                  <p14:cNvPr id="14" name="Freihand 13">
                    <a:extLst>
                      <a:ext uri="{FF2B5EF4-FFF2-40B4-BE49-F238E27FC236}">
                        <a16:creationId xmlns:a16="http://schemas.microsoft.com/office/drawing/2014/main" id="{7BD1323A-70A2-4C3F-84D6-D008DE7AE8D5}"/>
                      </a:ext>
                    </a:extLst>
                  </p14:cNvPr>
                  <p14:cNvContentPartPr/>
                  <p14:nvPr/>
                </p14:nvContentPartPr>
                <p14:xfrm>
                  <a:off x="7186280" y="3127240"/>
                  <a:ext cx="360" cy="360"/>
                </p14:xfrm>
              </p:contentPart>
            </mc:Choice>
            <mc:Fallback xmlns="">
              <p:pic>
                <p:nvPicPr>
                  <p:cNvPr id="88" name="Freihand 87"/>
                  <p:cNvPicPr/>
                  <p:nvPr/>
                </p:nvPicPr>
                <p:blipFill>
                  <a:blip r:embed="rId32"/>
                  <a:stretch>
                    <a:fillRect/>
                  </a:stretch>
                </p:blipFill>
                <p:spPr>
                  <a:xfrm>
                    <a:off x="7172240" y="3098440"/>
                    <a:ext cx="28800" cy="5760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96111B6F-F415-43AF-AF18-21C03C06B3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92453" y="3280986"/>
            <a:ext cx="1777650" cy="1460298"/>
            <a:chOff x="5984673" y="3265120"/>
            <a:chExt cx="2930040" cy="2406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16" name="Freihand 15">
                  <a:extLst>
                    <a:ext uri="{FF2B5EF4-FFF2-40B4-BE49-F238E27FC236}">
                      <a16:creationId xmlns:a16="http://schemas.microsoft.com/office/drawing/2014/main" id="{64884B78-070D-4A60-AE6A-A47B40C465B9}"/>
                    </a:ext>
                  </a:extLst>
                </p14:cNvPr>
                <p14:cNvContentPartPr/>
                <p14:nvPr/>
              </p14:nvContentPartPr>
              <p14:xfrm>
                <a:off x="7162233" y="3828520"/>
                <a:ext cx="360000" cy="325080"/>
              </p14:xfrm>
            </p:contentPart>
          </mc:Choice>
          <mc:Fallback xmlns="">
            <p:pic>
              <p:nvPicPr>
                <p:cNvPr id="24" name="Freihand 23"/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7138510" y="3781063"/>
                  <a:ext cx="406853" cy="4194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4">
              <p14:nvContentPartPr>
                <p14:cNvPr id="17" name="Freihand 16">
                  <a:extLst>
                    <a:ext uri="{FF2B5EF4-FFF2-40B4-BE49-F238E27FC236}">
                      <a16:creationId xmlns:a16="http://schemas.microsoft.com/office/drawing/2014/main" id="{41A1EC09-1A4F-4386-B164-AE9D4ECFBFF6}"/>
                    </a:ext>
                  </a:extLst>
                </p14:cNvPr>
                <p14:cNvContentPartPr/>
                <p14:nvPr/>
              </p14:nvContentPartPr>
              <p14:xfrm>
                <a:off x="7183473" y="3593440"/>
                <a:ext cx="11880" cy="119520"/>
              </p14:xfrm>
            </p:contentPart>
          </mc:Choice>
          <mc:Fallback xmlns="">
            <p:pic>
              <p:nvPicPr>
                <p:cNvPr id="25" name="Freihand 24"/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7159713" y="3546697"/>
                  <a:ext cx="59400" cy="21300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18" name="Freihand 17">
                  <a:extLst>
                    <a:ext uri="{FF2B5EF4-FFF2-40B4-BE49-F238E27FC236}">
                      <a16:creationId xmlns:a16="http://schemas.microsoft.com/office/drawing/2014/main" id="{3F847483-C69B-44C8-BB30-E161578470FC}"/>
                    </a:ext>
                  </a:extLst>
                </p14:cNvPr>
                <p14:cNvContentPartPr/>
                <p14:nvPr/>
              </p14:nvContentPartPr>
              <p14:xfrm>
                <a:off x="7444473" y="3655360"/>
                <a:ext cx="185040" cy="75960"/>
              </p14:xfrm>
            </p:contentPart>
          </mc:Choice>
          <mc:Fallback xmlns="">
            <p:pic>
              <p:nvPicPr>
                <p:cNvPr id="26" name="Freihand 25"/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7420674" y="3607885"/>
                  <a:ext cx="232044" cy="17091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19" name="Freihand 18">
                  <a:extLst>
                    <a:ext uri="{FF2B5EF4-FFF2-40B4-BE49-F238E27FC236}">
                      <a16:creationId xmlns:a16="http://schemas.microsoft.com/office/drawing/2014/main" id="{AAC48CF6-3CD6-444A-AD56-6D2D0C47EE9C}"/>
                    </a:ext>
                  </a:extLst>
                </p14:cNvPr>
                <p14:cNvContentPartPr/>
                <p14:nvPr/>
              </p14:nvContentPartPr>
              <p14:xfrm>
                <a:off x="7628793" y="3962440"/>
                <a:ext cx="139320" cy="10800"/>
              </p14:xfrm>
            </p:contentPart>
          </mc:Choice>
          <mc:Fallback xmlns="">
            <p:pic>
              <p:nvPicPr>
                <p:cNvPr id="27" name="Freihand 26"/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7605079" y="3915040"/>
                  <a:ext cx="186748" cy="10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0">
              <p14:nvContentPartPr>
                <p14:cNvPr id="20" name="Freihand 19">
                  <a:extLst>
                    <a:ext uri="{FF2B5EF4-FFF2-40B4-BE49-F238E27FC236}">
                      <a16:creationId xmlns:a16="http://schemas.microsoft.com/office/drawing/2014/main" id="{07B0C521-9D11-4AE2-B867-D96BADF07D0F}"/>
                    </a:ext>
                  </a:extLst>
                </p14:cNvPr>
                <p14:cNvContentPartPr/>
                <p14:nvPr/>
              </p14:nvContentPartPr>
              <p14:xfrm>
                <a:off x="7721673" y="4267720"/>
                <a:ext cx="28440" cy="73800"/>
              </p14:xfrm>
            </p:contentPart>
          </mc:Choice>
          <mc:Fallback xmlns="">
            <p:pic>
              <p:nvPicPr>
                <p:cNvPr id="28" name="Freihand 27"/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7697973" y="4220702"/>
                  <a:ext cx="75248" cy="16843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21" name="Freihand 20">
                  <a:extLst>
                    <a:ext uri="{FF2B5EF4-FFF2-40B4-BE49-F238E27FC236}">
                      <a16:creationId xmlns:a16="http://schemas.microsoft.com/office/drawing/2014/main" id="{6D25AAE4-9295-4C29-B9D9-1D39ADFD4270}"/>
                    </a:ext>
                  </a:extLst>
                </p14:cNvPr>
                <p14:cNvContentPartPr/>
                <p14:nvPr/>
              </p14:nvContentPartPr>
              <p14:xfrm>
                <a:off x="7380033" y="4341520"/>
                <a:ext cx="46800" cy="64080"/>
              </p14:xfrm>
            </p:contentPart>
          </mc:Choice>
          <mc:Fallback xmlns="">
            <p:pic>
              <p:nvPicPr>
                <p:cNvPr id="29" name="Freihand 28"/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7356337" y="4294647"/>
                  <a:ext cx="93600" cy="1584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22" name="Freihand 21">
                  <a:extLst>
                    <a:ext uri="{FF2B5EF4-FFF2-40B4-BE49-F238E27FC236}">
                      <a16:creationId xmlns:a16="http://schemas.microsoft.com/office/drawing/2014/main" id="{ECD429D0-72BE-49F6-8BB1-027BF8D568A0}"/>
                    </a:ext>
                  </a:extLst>
                </p14:cNvPr>
                <p14:cNvContentPartPr/>
                <p14:nvPr/>
              </p14:nvContentPartPr>
              <p14:xfrm>
                <a:off x="7111473" y="4303000"/>
                <a:ext cx="56160" cy="19440"/>
              </p14:xfrm>
            </p:contentPart>
          </mc:Choice>
          <mc:Fallback xmlns="">
            <p:pic>
              <p:nvPicPr>
                <p:cNvPr id="30" name="Freihand 29"/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7087827" y="4256462"/>
                  <a:ext cx="102861" cy="11310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6">
              <p14:nvContentPartPr>
                <p14:cNvPr id="23" name="Freihand 22">
                  <a:extLst>
                    <a:ext uri="{FF2B5EF4-FFF2-40B4-BE49-F238E27FC236}">
                      <a16:creationId xmlns:a16="http://schemas.microsoft.com/office/drawing/2014/main" id="{712148C0-1EE8-451E-808D-C7BC96207E26}"/>
                    </a:ext>
                  </a:extLst>
                </p14:cNvPr>
                <p14:cNvContentPartPr/>
                <p14:nvPr/>
              </p14:nvContentPartPr>
              <p14:xfrm>
                <a:off x="6973593" y="4129120"/>
                <a:ext cx="101880" cy="8640"/>
              </p14:xfrm>
            </p:contentPart>
          </mc:Choice>
          <mc:Fallback xmlns="">
            <p:pic>
              <p:nvPicPr>
                <p:cNvPr id="31" name="Freihand 30"/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6949900" y="4083616"/>
                  <a:ext cx="149266" cy="10022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8">
              <p14:nvContentPartPr>
                <p14:cNvPr id="24" name="Freihand 23">
                  <a:extLst>
                    <a:ext uri="{FF2B5EF4-FFF2-40B4-BE49-F238E27FC236}">
                      <a16:creationId xmlns:a16="http://schemas.microsoft.com/office/drawing/2014/main" id="{2C49CB9D-E502-4E59-8823-ED6BB7228AE4}"/>
                    </a:ext>
                  </a:extLst>
                </p14:cNvPr>
                <p14:cNvContentPartPr/>
                <p14:nvPr/>
              </p14:nvContentPartPr>
              <p14:xfrm>
                <a:off x="6862713" y="3953080"/>
                <a:ext cx="139320" cy="46800"/>
              </p14:xfrm>
            </p:contentPart>
          </mc:Choice>
          <mc:Fallback xmlns="">
            <p:pic>
              <p:nvPicPr>
                <p:cNvPr id="32" name="Freihand 31"/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6838999" y="3906280"/>
                  <a:ext cx="186155" cy="14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0">
              <p14:nvContentPartPr>
                <p14:cNvPr id="25" name="Freihand 24">
                  <a:extLst>
                    <a:ext uri="{FF2B5EF4-FFF2-40B4-BE49-F238E27FC236}">
                      <a16:creationId xmlns:a16="http://schemas.microsoft.com/office/drawing/2014/main" id="{717246B4-12D2-4545-A0FC-C435A23E9E20}"/>
                    </a:ext>
                  </a:extLst>
                </p14:cNvPr>
                <p14:cNvContentPartPr/>
                <p14:nvPr/>
              </p14:nvContentPartPr>
              <p14:xfrm>
                <a:off x="6973593" y="3712960"/>
                <a:ext cx="65520" cy="83520"/>
              </p14:xfrm>
            </p:contentPart>
          </mc:Choice>
          <mc:Fallback xmlns="">
            <p:pic>
              <p:nvPicPr>
                <p:cNvPr id="33" name="Freihand 32"/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6949768" y="3665831"/>
                  <a:ext cx="113171" cy="17837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2">
              <p14:nvContentPartPr>
                <p14:cNvPr id="26" name="Freihand 25">
                  <a:extLst>
                    <a:ext uri="{FF2B5EF4-FFF2-40B4-BE49-F238E27FC236}">
                      <a16:creationId xmlns:a16="http://schemas.microsoft.com/office/drawing/2014/main" id="{A0B4D171-A539-48BD-B502-84977F2B70D1}"/>
                    </a:ext>
                  </a:extLst>
                </p14:cNvPr>
                <p14:cNvContentPartPr/>
                <p14:nvPr/>
              </p14:nvContentPartPr>
              <p14:xfrm>
                <a:off x="6584793" y="4527280"/>
                <a:ext cx="1451160" cy="811800"/>
              </p14:xfrm>
            </p:contentPart>
          </mc:Choice>
          <mc:Fallback xmlns="">
            <p:pic>
              <p:nvPicPr>
                <p:cNvPr id="34" name="Freihand 33"/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6561646" y="4480400"/>
                  <a:ext cx="1498048" cy="90615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4">
              <p14:nvContentPartPr>
                <p14:cNvPr id="27" name="Freihand 26">
                  <a:extLst>
                    <a:ext uri="{FF2B5EF4-FFF2-40B4-BE49-F238E27FC236}">
                      <a16:creationId xmlns:a16="http://schemas.microsoft.com/office/drawing/2014/main" id="{70C1DA6A-1D0C-4AA8-8AD5-F91EABF9B8FA}"/>
                    </a:ext>
                  </a:extLst>
                </p14:cNvPr>
                <p14:cNvContentPartPr/>
                <p14:nvPr/>
              </p14:nvContentPartPr>
              <p14:xfrm>
                <a:off x="7953153" y="4506400"/>
                <a:ext cx="498960" cy="297000"/>
              </p14:xfrm>
            </p:contentPart>
          </mc:Choice>
          <mc:Fallback xmlns="">
            <p:pic>
              <p:nvPicPr>
                <p:cNvPr id="46" name="Freihand 45"/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7929421" y="4458880"/>
                  <a:ext cx="545830" cy="39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6">
              <p14:nvContentPartPr>
                <p14:cNvPr id="28" name="Freihand 27">
                  <a:extLst>
                    <a:ext uri="{FF2B5EF4-FFF2-40B4-BE49-F238E27FC236}">
                      <a16:creationId xmlns:a16="http://schemas.microsoft.com/office/drawing/2014/main" id="{8EDC40EF-F18A-4551-B59B-33E84B77BED8}"/>
                    </a:ext>
                  </a:extLst>
                </p14:cNvPr>
                <p14:cNvContentPartPr/>
                <p14:nvPr/>
              </p14:nvContentPartPr>
              <p14:xfrm>
                <a:off x="5984673" y="3265120"/>
                <a:ext cx="2930040" cy="2406960"/>
              </p14:xfrm>
            </p:contentPart>
          </mc:Choice>
          <mc:Fallback xmlns="">
            <p:pic>
              <p:nvPicPr>
                <p:cNvPr id="47" name="Freihand 46"/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5960938" y="3217645"/>
                  <a:ext cx="2977509" cy="2501316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F68AFB1D-33F8-4B64-9A26-C84A40E765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016802" y="3186672"/>
            <a:ext cx="1777650" cy="1460298"/>
            <a:chOff x="5984673" y="3265120"/>
            <a:chExt cx="2930040" cy="2406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8">
              <p14:nvContentPartPr>
                <p14:cNvPr id="30" name="Freihand 29">
                  <a:extLst>
                    <a:ext uri="{FF2B5EF4-FFF2-40B4-BE49-F238E27FC236}">
                      <a16:creationId xmlns:a16="http://schemas.microsoft.com/office/drawing/2014/main" id="{E9038AA5-607A-472B-8482-C74D4D622054}"/>
                    </a:ext>
                  </a:extLst>
                </p14:cNvPr>
                <p14:cNvContentPartPr/>
                <p14:nvPr/>
              </p14:nvContentPartPr>
              <p14:xfrm>
                <a:off x="7162233" y="3828520"/>
                <a:ext cx="360000" cy="325080"/>
              </p14:xfrm>
            </p:contentPart>
          </mc:Choice>
          <mc:Fallback xmlns="">
            <p:pic>
              <p:nvPicPr>
                <p:cNvPr id="129" name="Freihand 128"/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7138510" y="3781656"/>
                  <a:ext cx="407446" cy="41880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1">
              <p14:nvContentPartPr>
                <p14:cNvPr id="31" name="Freihand 30">
                  <a:extLst>
                    <a:ext uri="{FF2B5EF4-FFF2-40B4-BE49-F238E27FC236}">
                      <a16:creationId xmlns:a16="http://schemas.microsoft.com/office/drawing/2014/main" id="{63CF5851-421E-45CE-AC58-5ACFDDF58C0F}"/>
                    </a:ext>
                  </a:extLst>
                </p14:cNvPr>
                <p14:cNvContentPartPr/>
                <p14:nvPr/>
              </p14:nvContentPartPr>
              <p14:xfrm>
                <a:off x="7183473" y="3593440"/>
                <a:ext cx="11880" cy="119520"/>
              </p14:xfrm>
            </p:contentPart>
          </mc:Choice>
          <mc:Fallback xmlns="">
            <p:pic>
              <p:nvPicPr>
                <p:cNvPr id="130" name="Freihand 129"/>
                <p:cNvPicPr/>
                <p:nvPr/>
              </p:nvPicPr>
              <p:blipFill>
                <a:blip r:embed="rId122"/>
                <a:stretch>
                  <a:fillRect/>
                </a:stretch>
              </p:blipFill>
              <p:spPr>
                <a:xfrm>
                  <a:off x="7161410" y="3546697"/>
                  <a:ext cx="56571" cy="2135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3">
              <p14:nvContentPartPr>
                <p14:cNvPr id="32" name="Freihand 31">
                  <a:extLst>
                    <a:ext uri="{FF2B5EF4-FFF2-40B4-BE49-F238E27FC236}">
                      <a16:creationId xmlns:a16="http://schemas.microsoft.com/office/drawing/2014/main" id="{0D049907-4C71-466A-9EA5-9F081E701AC1}"/>
                    </a:ext>
                  </a:extLst>
                </p14:cNvPr>
                <p14:cNvContentPartPr/>
                <p14:nvPr/>
              </p14:nvContentPartPr>
              <p14:xfrm>
                <a:off x="7444473" y="3655360"/>
                <a:ext cx="185040" cy="75960"/>
              </p14:xfrm>
            </p:contentPart>
          </mc:Choice>
          <mc:Fallback xmlns="">
            <p:pic>
              <p:nvPicPr>
                <p:cNvPr id="131" name="Freihand 130"/>
                <p:cNvPicPr/>
                <p:nvPr/>
              </p:nvPicPr>
              <p:blipFill>
                <a:blip r:embed="rId124"/>
                <a:stretch>
                  <a:fillRect/>
                </a:stretch>
              </p:blipFill>
              <p:spPr>
                <a:xfrm>
                  <a:off x="7420750" y="3607885"/>
                  <a:ext cx="232486" cy="17031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5">
              <p14:nvContentPartPr>
                <p14:cNvPr id="33" name="Freihand 32">
                  <a:extLst>
                    <a:ext uri="{FF2B5EF4-FFF2-40B4-BE49-F238E27FC236}">
                      <a16:creationId xmlns:a16="http://schemas.microsoft.com/office/drawing/2014/main" id="{E88ED1DF-B66B-40B0-94A0-EC6CC4B547A6}"/>
                    </a:ext>
                  </a:extLst>
                </p14:cNvPr>
                <p14:cNvContentPartPr/>
                <p14:nvPr/>
              </p14:nvContentPartPr>
              <p14:xfrm>
                <a:off x="7628793" y="3962440"/>
                <a:ext cx="139320" cy="10800"/>
              </p14:xfrm>
            </p:contentPart>
          </mc:Choice>
          <mc:Fallback xmlns="">
            <p:pic>
              <p:nvPicPr>
                <p:cNvPr id="132" name="Freihand 131"/>
                <p:cNvPicPr/>
                <p:nvPr/>
              </p:nvPicPr>
              <p:blipFill>
                <a:blip r:embed="rId126"/>
                <a:stretch>
                  <a:fillRect/>
                </a:stretch>
              </p:blipFill>
              <p:spPr>
                <a:xfrm>
                  <a:off x="7605079" y="3915040"/>
                  <a:ext cx="186748" cy="10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7">
              <p14:nvContentPartPr>
                <p14:cNvPr id="34" name="Freihand 33">
                  <a:extLst>
                    <a:ext uri="{FF2B5EF4-FFF2-40B4-BE49-F238E27FC236}">
                      <a16:creationId xmlns:a16="http://schemas.microsoft.com/office/drawing/2014/main" id="{8E6EC4DD-9379-407C-8EFC-7AAC8B73A814}"/>
                    </a:ext>
                  </a:extLst>
                </p14:cNvPr>
                <p14:cNvContentPartPr/>
                <p14:nvPr/>
              </p14:nvContentPartPr>
              <p14:xfrm>
                <a:off x="7721673" y="4267720"/>
                <a:ext cx="28440" cy="73800"/>
              </p14:xfrm>
            </p:contentPart>
          </mc:Choice>
          <mc:Fallback xmlns="">
            <p:pic>
              <p:nvPicPr>
                <p:cNvPr id="133" name="Freihand 132"/>
                <p:cNvPicPr/>
                <p:nvPr/>
              </p:nvPicPr>
              <p:blipFill>
                <a:blip r:embed="rId128"/>
                <a:stretch>
                  <a:fillRect/>
                </a:stretch>
              </p:blipFill>
              <p:spPr>
                <a:xfrm>
                  <a:off x="7697973" y="4220702"/>
                  <a:ext cx="75840" cy="16783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9">
              <p14:nvContentPartPr>
                <p14:cNvPr id="35" name="Freihand 34">
                  <a:extLst>
                    <a:ext uri="{FF2B5EF4-FFF2-40B4-BE49-F238E27FC236}">
                      <a16:creationId xmlns:a16="http://schemas.microsoft.com/office/drawing/2014/main" id="{4F34B565-6EFF-4ED5-9C4E-E0D0D1A1D70D}"/>
                    </a:ext>
                  </a:extLst>
                </p14:cNvPr>
                <p14:cNvContentPartPr/>
                <p14:nvPr/>
              </p14:nvContentPartPr>
              <p14:xfrm>
                <a:off x="7380033" y="4341520"/>
                <a:ext cx="46800" cy="64080"/>
              </p14:xfrm>
            </p:contentPart>
          </mc:Choice>
          <mc:Fallback xmlns="">
            <p:pic>
              <p:nvPicPr>
                <p:cNvPr id="134" name="Freihand 133"/>
                <p:cNvPicPr/>
                <p:nvPr/>
              </p:nvPicPr>
              <p:blipFill>
                <a:blip r:embed="rId130"/>
                <a:stretch>
                  <a:fillRect/>
                </a:stretch>
              </p:blipFill>
              <p:spPr>
                <a:xfrm>
                  <a:off x="7356033" y="4294209"/>
                  <a:ext cx="94800" cy="15870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1">
              <p14:nvContentPartPr>
                <p14:cNvPr id="36" name="Freihand 35">
                  <a:extLst>
                    <a:ext uri="{FF2B5EF4-FFF2-40B4-BE49-F238E27FC236}">
                      <a16:creationId xmlns:a16="http://schemas.microsoft.com/office/drawing/2014/main" id="{7B38066B-B65B-4A48-B42B-A93846A67B5B}"/>
                    </a:ext>
                  </a:extLst>
                </p14:cNvPr>
                <p14:cNvContentPartPr/>
                <p14:nvPr/>
              </p14:nvContentPartPr>
              <p14:xfrm>
                <a:off x="7111473" y="4303000"/>
                <a:ext cx="56160" cy="19440"/>
              </p14:xfrm>
            </p:contentPart>
          </mc:Choice>
          <mc:Fallback xmlns="">
            <p:pic>
              <p:nvPicPr>
                <p:cNvPr id="135" name="Freihand 134"/>
                <p:cNvPicPr/>
                <p:nvPr/>
              </p:nvPicPr>
              <p:blipFill>
                <a:blip r:embed="rId132"/>
                <a:stretch>
                  <a:fillRect/>
                </a:stretch>
              </p:blipFill>
              <p:spPr>
                <a:xfrm>
                  <a:off x="7087827" y="4255873"/>
                  <a:ext cx="103453" cy="11310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3">
              <p14:nvContentPartPr>
                <p14:cNvPr id="37" name="Freihand 36">
                  <a:extLst>
                    <a:ext uri="{FF2B5EF4-FFF2-40B4-BE49-F238E27FC236}">
                      <a16:creationId xmlns:a16="http://schemas.microsoft.com/office/drawing/2014/main" id="{8AFDA526-A03D-4999-AA24-7D4BC5FA2B0E}"/>
                    </a:ext>
                  </a:extLst>
                </p14:cNvPr>
                <p14:cNvContentPartPr/>
                <p14:nvPr/>
              </p14:nvContentPartPr>
              <p14:xfrm>
                <a:off x="6973593" y="4129120"/>
                <a:ext cx="101880" cy="8640"/>
              </p14:xfrm>
            </p:contentPart>
          </mc:Choice>
          <mc:Fallback xmlns="">
            <p:pic>
              <p:nvPicPr>
                <p:cNvPr id="136" name="Freihand 135"/>
                <p:cNvPicPr/>
                <p:nvPr/>
              </p:nvPicPr>
              <p:blipFill>
                <a:blip r:embed="rId134"/>
                <a:stretch>
                  <a:fillRect/>
                </a:stretch>
              </p:blipFill>
              <p:spPr>
                <a:xfrm>
                  <a:off x="6949761" y="4083616"/>
                  <a:ext cx="149543" cy="10022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5">
              <p14:nvContentPartPr>
                <p14:cNvPr id="38" name="Freihand 37">
                  <a:extLst>
                    <a:ext uri="{FF2B5EF4-FFF2-40B4-BE49-F238E27FC236}">
                      <a16:creationId xmlns:a16="http://schemas.microsoft.com/office/drawing/2014/main" id="{745DCFBB-5E72-4054-B956-AB4C2861FAA8}"/>
                    </a:ext>
                  </a:extLst>
                </p14:cNvPr>
                <p14:cNvContentPartPr/>
                <p14:nvPr/>
              </p14:nvContentPartPr>
              <p14:xfrm>
                <a:off x="6862713" y="3953080"/>
                <a:ext cx="139320" cy="46800"/>
              </p14:xfrm>
            </p:contentPart>
          </mc:Choice>
          <mc:Fallback xmlns="">
            <p:pic>
              <p:nvPicPr>
                <p:cNvPr id="137" name="Freihand 136"/>
                <p:cNvPicPr/>
                <p:nvPr/>
              </p:nvPicPr>
              <p:blipFill>
                <a:blip r:embed="rId136"/>
                <a:stretch>
                  <a:fillRect/>
                </a:stretch>
              </p:blipFill>
              <p:spPr>
                <a:xfrm>
                  <a:off x="6838999" y="3906280"/>
                  <a:ext cx="186748" cy="14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7">
              <p14:nvContentPartPr>
                <p14:cNvPr id="39" name="Freihand 38">
                  <a:extLst>
                    <a:ext uri="{FF2B5EF4-FFF2-40B4-BE49-F238E27FC236}">
                      <a16:creationId xmlns:a16="http://schemas.microsoft.com/office/drawing/2014/main" id="{C732A749-B78E-4883-891B-1D7D4F9C6F8F}"/>
                    </a:ext>
                  </a:extLst>
                </p14:cNvPr>
                <p14:cNvContentPartPr/>
                <p14:nvPr/>
              </p14:nvContentPartPr>
              <p14:xfrm>
                <a:off x="6973593" y="3712960"/>
                <a:ext cx="65520" cy="83520"/>
              </p14:xfrm>
            </p:contentPart>
          </mc:Choice>
          <mc:Fallback xmlns="">
            <p:pic>
              <p:nvPicPr>
                <p:cNvPr id="138" name="Freihand 137"/>
                <p:cNvPicPr/>
                <p:nvPr/>
              </p:nvPicPr>
              <p:blipFill>
                <a:blip r:embed="rId138"/>
                <a:stretch>
                  <a:fillRect/>
                </a:stretch>
              </p:blipFill>
              <p:spPr>
                <a:xfrm>
                  <a:off x="6949768" y="3665831"/>
                  <a:ext cx="113171" cy="17837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9">
              <p14:nvContentPartPr>
                <p14:cNvPr id="40" name="Freihand 39">
                  <a:extLst>
                    <a:ext uri="{FF2B5EF4-FFF2-40B4-BE49-F238E27FC236}">
                      <a16:creationId xmlns:a16="http://schemas.microsoft.com/office/drawing/2014/main" id="{0FF3E626-69AF-4F4F-87F8-0805DED7B209}"/>
                    </a:ext>
                  </a:extLst>
                </p14:cNvPr>
                <p14:cNvContentPartPr/>
                <p14:nvPr/>
              </p14:nvContentPartPr>
              <p14:xfrm>
                <a:off x="6584793" y="4527280"/>
                <a:ext cx="1451160" cy="811800"/>
              </p14:xfrm>
            </p:contentPart>
          </mc:Choice>
          <mc:Fallback xmlns="">
            <p:pic>
              <p:nvPicPr>
                <p:cNvPr id="139" name="Freihand 138"/>
                <p:cNvPicPr/>
                <p:nvPr/>
              </p:nvPicPr>
              <p:blipFill>
                <a:blip r:embed="rId140"/>
                <a:stretch>
                  <a:fillRect/>
                </a:stretch>
              </p:blipFill>
              <p:spPr>
                <a:xfrm>
                  <a:off x="6561655" y="4479806"/>
                  <a:ext cx="1498029" cy="9067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1">
              <p14:nvContentPartPr>
                <p14:cNvPr id="41" name="Freihand 40">
                  <a:extLst>
                    <a:ext uri="{FF2B5EF4-FFF2-40B4-BE49-F238E27FC236}">
                      <a16:creationId xmlns:a16="http://schemas.microsoft.com/office/drawing/2014/main" id="{175D2909-E5CD-444B-9066-55069454D0CF}"/>
                    </a:ext>
                  </a:extLst>
                </p14:cNvPr>
                <p14:cNvContentPartPr/>
                <p14:nvPr/>
              </p14:nvContentPartPr>
              <p14:xfrm>
                <a:off x="7953153" y="4506400"/>
                <a:ext cx="498960" cy="297000"/>
              </p14:xfrm>
            </p:contentPart>
          </mc:Choice>
          <mc:Fallback xmlns="">
            <p:pic>
              <p:nvPicPr>
                <p:cNvPr id="140" name="Freihand 139"/>
                <p:cNvPicPr/>
                <p:nvPr/>
              </p:nvPicPr>
              <p:blipFill>
                <a:blip r:embed="rId142"/>
                <a:stretch>
                  <a:fillRect/>
                </a:stretch>
              </p:blipFill>
              <p:spPr>
                <a:xfrm>
                  <a:off x="7929421" y="4458880"/>
                  <a:ext cx="546423" cy="39144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3">
              <p14:nvContentPartPr>
                <p14:cNvPr id="42" name="Freihand 41">
                  <a:extLst>
                    <a:ext uri="{FF2B5EF4-FFF2-40B4-BE49-F238E27FC236}">
                      <a16:creationId xmlns:a16="http://schemas.microsoft.com/office/drawing/2014/main" id="{D1CBB698-2168-4046-ABBE-37631436725F}"/>
                    </a:ext>
                  </a:extLst>
                </p14:cNvPr>
                <p14:cNvContentPartPr/>
                <p14:nvPr/>
              </p14:nvContentPartPr>
              <p14:xfrm>
                <a:off x="5984673" y="3265120"/>
                <a:ext cx="2930040" cy="2406960"/>
              </p14:xfrm>
            </p:contentPart>
          </mc:Choice>
          <mc:Fallback xmlns="">
            <p:pic>
              <p:nvPicPr>
                <p:cNvPr id="141" name="Freihand 140"/>
                <p:cNvPicPr/>
                <p:nvPr/>
              </p:nvPicPr>
              <p:blipFill>
                <a:blip r:embed="rId144"/>
                <a:stretch>
                  <a:fillRect/>
                </a:stretch>
              </p:blipFill>
              <p:spPr>
                <a:xfrm>
                  <a:off x="5960938" y="3218239"/>
                  <a:ext cx="2976916" cy="2501316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2E895FD9-C5DB-47EC-9697-0D60374279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534110" y="2624066"/>
            <a:ext cx="1777650" cy="1460298"/>
            <a:chOff x="5984673" y="3265120"/>
            <a:chExt cx="2930040" cy="2406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5">
              <p14:nvContentPartPr>
                <p14:cNvPr id="44" name="Freihand 43">
                  <a:extLst>
                    <a:ext uri="{FF2B5EF4-FFF2-40B4-BE49-F238E27FC236}">
                      <a16:creationId xmlns:a16="http://schemas.microsoft.com/office/drawing/2014/main" id="{13AF8BD4-F602-4AEB-8961-767D5D21D386}"/>
                    </a:ext>
                  </a:extLst>
                </p14:cNvPr>
                <p14:cNvContentPartPr/>
                <p14:nvPr/>
              </p14:nvContentPartPr>
              <p14:xfrm>
                <a:off x="7162233" y="3828520"/>
                <a:ext cx="360000" cy="325080"/>
              </p14:xfrm>
            </p:contentPart>
          </mc:Choice>
          <mc:Fallback xmlns="">
            <p:pic>
              <p:nvPicPr>
                <p:cNvPr id="143" name="Freihand 142"/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7138510" y="3781656"/>
                  <a:ext cx="407446" cy="41880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6">
              <p14:nvContentPartPr>
                <p14:cNvPr id="45" name="Freihand 44">
                  <a:extLst>
                    <a:ext uri="{FF2B5EF4-FFF2-40B4-BE49-F238E27FC236}">
                      <a16:creationId xmlns:a16="http://schemas.microsoft.com/office/drawing/2014/main" id="{E308EB58-9749-4800-93B9-9B433C792EC5}"/>
                    </a:ext>
                  </a:extLst>
                </p14:cNvPr>
                <p14:cNvContentPartPr/>
                <p14:nvPr/>
              </p14:nvContentPartPr>
              <p14:xfrm>
                <a:off x="7183473" y="3593440"/>
                <a:ext cx="11880" cy="119520"/>
              </p14:xfrm>
            </p:contentPart>
          </mc:Choice>
          <mc:Fallback xmlns="">
            <p:pic>
              <p:nvPicPr>
                <p:cNvPr id="144" name="Freihand 143"/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7161410" y="3546464"/>
                  <a:ext cx="56571" cy="21406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8">
              <p14:nvContentPartPr>
                <p14:cNvPr id="46" name="Freihand 45">
                  <a:extLst>
                    <a:ext uri="{FF2B5EF4-FFF2-40B4-BE49-F238E27FC236}">
                      <a16:creationId xmlns:a16="http://schemas.microsoft.com/office/drawing/2014/main" id="{2C4F62D2-3A0D-49E7-B156-6D03B9C1CBAC}"/>
                    </a:ext>
                  </a:extLst>
                </p14:cNvPr>
                <p14:cNvContentPartPr/>
                <p14:nvPr/>
              </p14:nvContentPartPr>
              <p14:xfrm>
                <a:off x="7444473" y="3655360"/>
                <a:ext cx="185040" cy="75960"/>
              </p14:xfrm>
            </p:contentPart>
          </mc:Choice>
          <mc:Fallback xmlns="">
            <p:pic>
              <p:nvPicPr>
                <p:cNvPr id="145" name="Freihand 144"/>
                <p:cNvPicPr/>
                <p:nvPr/>
              </p:nvPicPr>
              <p:blipFill>
                <a:blip r:embed="rId124"/>
                <a:stretch>
                  <a:fillRect/>
                </a:stretch>
              </p:blipFill>
              <p:spPr>
                <a:xfrm>
                  <a:off x="7420750" y="3607885"/>
                  <a:ext cx="232486" cy="17031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9">
              <p14:nvContentPartPr>
                <p14:cNvPr id="47" name="Freihand 46">
                  <a:extLst>
                    <a:ext uri="{FF2B5EF4-FFF2-40B4-BE49-F238E27FC236}">
                      <a16:creationId xmlns:a16="http://schemas.microsoft.com/office/drawing/2014/main" id="{338F0093-AF45-48B2-9AA1-9B23034544D9}"/>
                    </a:ext>
                  </a:extLst>
                </p14:cNvPr>
                <p14:cNvContentPartPr/>
                <p14:nvPr/>
              </p14:nvContentPartPr>
              <p14:xfrm>
                <a:off x="7628793" y="3962440"/>
                <a:ext cx="139320" cy="10800"/>
              </p14:xfrm>
            </p:contentPart>
          </mc:Choice>
          <mc:Fallback xmlns="">
            <p:pic>
              <p:nvPicPr>
                <p:cNvPr id="146" name="Freihand 145"/>
                <p:cNvPicPr/>
                <p:nvPr/>
              </p:nvPicPr>
              <p:blipFill>
                <a:blip r:embed="rId150"/>
                <a:stretch>
                  <a:fillRect/>
                </a:stretch>
              </p:blipFill>
              <p:spPr>
                <a:xfrm>
                  <a:off x="7605079" y="3917535"/>
                  <a:ext cx="186748" cy="10117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1">
              <p14:nvContentPartPr>
                <p14:cNvPr id="48" name="Freihand 47">
                  <a:extLst>
                    <a:ext uri="{FF2B5EF4-FFF2-40B4-BE49-F238E27FC236}">
                      <a16:creationId xmlns:a16="http://schemas.microsoft.com/office/drawing/2014/main" id="{671D967B-B0B6-4FD5-A118-881763658C24}"/>
                    </a:ext>
                  </a:extLst>
                </p14:cNvPr>
                <p14:cNvContentPartPr/>
                <p14:nvPr/>
              </p14:nvContentPartPr>
              <p14:xfrm>
                <a:off x="7721673" y="4267720"/>
                <a:ext cx="28440" cy="73800"/>
              </p14:xfrm>
            </p:contentPart>
          </mc:Choice>
          <mc:Fallback xmlns="">
            <p:pic>
              <p:nvPicPr>
                <p:cNvPr id="147" name="Freihand 146"/>
                <p:cNvPicPr/>
                <p:nvPr/>
              </p:nvPicPr>
              <p:blipFill>
                <a:blip r:embed="rId128"/>
                <a:stretch>
                  <a:fillRect/>
                </a:stretch>
              </p:blipFill>
              <p:spPr>
                <a:xfrm>
                  <a:off x="7697973" y="4220702"/>
                  <a:ext cx="75840" cy="16783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2">
              <p14:nvContentPartPr>
                <p14:cNvPr id="49" name="Freihand 48">
                  <a:extLst>
                    <a:ext uri="{FF2B5EF4-FFF2-40B4-BE49-F238E27FC236}">
                      <a16:creationId xmlns:a16="http://schemas.microsoft.com/office/drawing/2014/main" id="{2945FA01-436C-488F-819A-EDF9E6293D22}"/>
                    </a:ext>
                  </a:extLst>
                </p14:cNvPr>
                <p14:cNvContentPartPr/>
                <p14:nvPr/>
              </p14:nvContentPartPr>
              <p14:xfrm>
                <a:off x="7380033" y="4341520"/>
                <a:ext cx="46800" cy="64080"/>
              </p14:xfrm>
            </p:contentPart>
          </mc:Choice>
          <mc:Fallback xmlns="">
            <p:pic>
              <p:nvPicPr>
                <p:cNvPr id="148" name="Freihand 147"/>
                <p:cNvPicPr/>
                <p:nvPr/>
              </p:nvPicPr>
              <p:blipFill>
                <a:blip r:embed="rId130"/>
                <a:stretch>
                  <a:fillRect/>
                </a:stretch>
              </p:blipFill>
              <p:spPr>
                <a:xfrm>
                  <a:off x="7356033" y="4294209"/>
                  <a:ext cx="94800" cy="15870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3">
              <p14:nvContentPartPr>
                <p14:cNvPr id="50" name="Freihand 49">
                  <a:extLst>
                    <a:ext uri="{FF2B5EF4-FFF2-40B4-BE49-F238E27FC236}">
                      <a16:creationId xmlns:a16="http://schemas.microsoft.com/office/drawing/2014/main" id="{771E0E72-75EA-4D5E-91AE-0BD3EEF4532A}"/>
                    </a:ext>
                  </a:extLst>
                </p14:cNvPr>
                <p14:cNvContentPartPr/>
                <p14:nvPr/>
              </p14:nvContentPartPr>
              <p14:xfrm>
                <a:off x="7111473" y="4303000"/>
                <a:ext cx="56160" cy="19440"/>
              </p14:xfrm>
            </p:contentPart>
          </mc:Choice>
          <mc:Fallback xmlns="">
            <p:pic>
              <p:nvPicPr>
                <p:cNvPr id="149" name="Freihand 148"/>
                <p:cNvPicPr/>
                <p:nvPr/>
              </p:nvPicPr>
              <p:blipFill>
                <a:blip r:embed="rId132"/>
                <a:stretch>
                  <a:fillRect/>
                </a:stretch>
              </p:blipFill>
              <p:spPr>
                <a:xfrm>
                  <a:off x="7087827" y="4255873"/>
                  <a:ext cx="103453" cy="11310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4">
              <p14:nvContentPartPr>
                <p14:cNvPr id="51" name="Freihand 50">
                  <a:extLst>
                    <a:ext uri="{FF2B5EF4-FFF2-40B4-BE49-F238E27FC236}">
                      <a16:creationId xmlns:a16="http://schemas.microsoft.com/office/drawing/2014/main" id="{7BEF6255-AD2C-4B1E-B659-3D169E5BD229}"/>
                    </a:ext>
                  </a:extLst>
                </p14:cNvPr>
                <p14:cNvContentPartPr/>
                <p14:nvPr/>
              </p14:nvContentPartPr>
              <p14:xfrm>
                <a:off x="6973593" y="4129120"/>
                <a:ext cx="101880" cy="8640"/>
              </p14:xfrm>
            </p:contentPart>
          </mc:Choice>
          <mc:Fallback xmlns="">
            <p:pic>
              <p:nvPicPr>
                <p:cNvPr id="150" name="Freihand 149"/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6949900" y="4083616"/>
                  <a:ext cx="149266" cy="9964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6">
              <p14:nvContentPartPr>
                <p14:cNvPr id="52" name="Freihand 51">
                  <a:extLst>
                    <a:ext uri="{FF2B5EF4-FFF2-40B4-BE49-F238E27FC236}">
                      <a16:creationId xmlns:a16="http://schemas.microsoft.com/office/drawing/2014/main" id="{A55073EC-7C39-4B47-8648-925DB2B1C3A1}"/>
                    </a:ext>
                  </a:extLst>
                </p14:cNvPr>
                <p14:cNvContentPartPr/>
                <p14:nvPr/>
              </p14:nvContentPartPr>
              <p14:xfrm>
                <a:off x="6862713" y="3953080"/>
                <a:ext cx="139320" cy="46800"/>
              </p14:xfrm>
            </p:contentPart>
          </mc:Choice>
          <mc:Fallback xmlns="">
            <p:pic>
              <p:nvPicPr>
                <p:cNvPr id="151" name="Freihand 150"/>
                <p:cNvPicPr/>
                <p:nvPr/>
              </p:nvPicPr>
              <p:blipFill>
                <a:blip r:embed="rId136"/>
                <a:stretch>
                  <a:fillRect/>
                </a:stretch>
              </p:blipFill>
              <p:spPr>
                <a:xfrm>
                  <a:off x="6838999" y="3906280"/>
                  <a:ext cx="186748" cy="14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7">
              <p14:nvContentPartPr>
                <p14:cNvPr id="53" name="Freihand 52">
                  <a:extLst>
                    <a:ext uri="{FF2B5EF4-FFF2-40B4-BE49-F238E27FC236}">
                      <a16:creationId xmlns:a16="http://schemas.microsoft.com/office/drawing/2014/main" id="{37D4365F-B6F0-4659-B590-CA47B5E0264F}"/>
                    </a:ext>
                  </a:extLst>
                </p14:cNvPr>
                <p14:cNvContentPartPr/>
                <p14:nvPr/>
              </p14:nvContentPartPr>
              <p14:xfrm>
                <a:off x="6973593" y="3712960"/>
                <a:ext cx="65520" cy="83520"/>
              </p14:xfrm>
            </p:contentPart>
          </mc:Choice>
          <mc:Fallback xmlns="">
            <p:pic>
              <p:nvPicPr>
                <p:cNvPr id="152" name="Freihand 151"/>
                <p:cNvPicPr/>
                <p:nvPr/>
              </p:nvPicPr>
              <p:blipFill>
                <a:blip r:embed="rId158"/>
                <a:stretch>
                  <a:fillRect/>
                </a:stretch>
              </p:blipFill>
              <p:spPr>
                <a:xfrm>
                  <a:off x="6949768" y="3666165"/>
                  <a:ext cx="113171" cy="17770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9">
              <p14:nvContentPartPr>
                <p14:cNvPr id="54" name="Freihand 53">
                  <a:extLst>
                    <a:ext uri="{FF2B5EF4-FFF2-40B4-BE49-F238E27FC236}">
                      <a16:creationId xmlns:a16="http://schemas.microsoft.com/office/drawing/2014/main" id="{665EF7E0-1F0E-499D-8838-1DE5C6C0FDF6}"/>
                    </a:ext>
                  </a:extLst>
                </p14:cNvPr>
                <p14:cNvContentPartPr/>
                <p14:nvPr/>
              </p14:nvContentPartPr>
              <p14:xfrm>
                <a:off x="6584793" y="4527280"/>
                <a:ext cx="1451160" cy="811800"/>
              </p14:xfrm>
            </p:contentPart>
          </mc:Choice>
          <mc:Fallback xmlns="">
            <p:pic>
              <p:nvPicPr>
                <p:cNvPr id="153" name="Freihand 152"/>
                <p:cNvPicPr/>
                <p:nvPr/>
              </p:nvPicPr>
              <p:blipFill>
                <a:blip r:embed="rId140"/>
                <a:stretch>
                  <a:fillRect/>
                </a:stretch>
              </p:blipFill>
              <p:spPr>
                <a:xfrm>
                  <a:off x="6561655" y="4479806"/>
                  <a:ext cx="1498029" cy="90674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0">
              <p14:nvContentPartPr>
                <p14:cNvPr id="55" name="Freihand 54">
                  <a:extLst>
                    <a:ext uri="{FF2B5EF4-FFF2-40B4-BE49-F238E27FC236}">
                      <a16:creationId xmlns:a16="http://schemas.microsoft.com/office/drawing/2014/main" id="{1AA3B314-AAB3-49C0-9F8A-BFC7279E18DC}"/>
                    </a:ext>
                  </a:extLst>
                </p14:cNvPr>
                <p14:cNvContentPartPr/>
                <p14:nvPr/>
              </p14:nvContentPartPr>
              <p14:xfrm>
                <a:off x="7953153" y="4506400"/>
                <a:ext cx="498960" cy="297000"/>
              </p14:xfrm>
            </p:contentPart>
          </mc:Choice>
          <mc:Fallback xmlns="">
            <p:pic>
              <p:nvPicPr>
                <p:cNvPr id="154" name="Freihand 153"/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7929421" y="4458975"/>
                  <a:ext cx="546423" cy="3912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2">
              <p14:nvContentPartPr>
                <p14:cNvPr id="56" name="Freihand 55">
                  <a:extLst>
                    <a:ext uri="{FF2B5EF4-FFF2-40B4-BE49-F238E27FC236}">
                      <a16:creationId xmlns:a16="http://schemas.microsoft.com/office/drawing/2014/main" id="{DFF96883-3A1F-4D05-AF95-C3DF56025DE5}"/>
                    </a:ext>
                  </a:extLst>
                </p14:cNvPr>
                <p14:cNvContentPartPr/>
                <p14:nvPr/>
              </p14:nvContentPartPr>
              <p14:xfrm>
                <a:off x="5984673" y="3265120"/>
                <a:ext cx="2930040" cy="2406960"/>
              </p14:xfrm>
            </p:contentPart>
          </mc:Choice>
          <mc:Fallback xmlns="">
            <p:pic>
              <p:nvPicPr>
                <p:cNvPr id="155" name="Freihand 154"/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5960938" y="3218250"/>
                  <a:ext cx="2976916" cy="2501292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57" name="Grafik 56">
            <a:extLst>
              <a:ext uri="{FF2B5EF4-FFF2-40B4-BE49-F238E27FC236}">
                <a16:creationId xmlns:a16="http://schemas.microsoft.com/office/drawing/2014/main" id="{06A0FF67-385A-4C10-AA46-F3152B8CA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357" y="5308860"/>
            <a:ext cx="1605514" cy="561732"/>
          </a:xfrm>
          <a:prstGeom prst="rect">
            <a:avLst/>
          </a:prstGeom>
        </p:spPr>
      </p:pic>
      <p:grpSp>
        <p:nvGrpSpPr>
          <p:cNvPr id="58" name="Gruppieren 57">
            <a:extLst>
              <a:ext uri="{FF2B5EF4-FFF2-40B4-BE49-F238E27FC236}">
                <a16:creationId xmlns:a16="http://schemas.microsoft.com/office/drawing/2014/main" id="{07FCB2C2-BF21-4C9B-A445-6B5FAB27F8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070948" y="262020"/>
            <a:ext cx="1588945" cy="2169067"/>
            <a:chOff x="4070948" y="925814"/>
            <a:chExt cx="1588945" cy="2169067"/>
          </a:xfrm>
        </p:grpSpPr>
        <p:grpSp>
          <p:nvGrpSpPr>
            <p:cNvPr id="59" name="Gruppieren 58">
              <a:extLst>
                <a:ext uri="{FF2B5EF4-FFF2-40B4-BE49-F238E27FC236}">
                  <a16:creationId xmlns:a16="http://schemas.microsoft.com/office/drawing/2014/main" id="{D8A225A4-8ED8-4638-82FD-1E3AF5A19A24}"/>
                </a:ext>
              </a:extLst>
            </p:cNvPr>
            <p:cNvGrpSpPr/>
            <p:nvPr/>
          </p:nvGrpSpPr>
          <p:grpSpPr>
            <a:xfrm>
              <a:off x="4070948" y="925814"/>
              <a:ext cx="656577" cy="1773550"/>
              <a:chOff x="3584913" y="2764360"/>
              <a:chExt cx="806040" cy="21772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65">
                <p14:nvContentPartPr>
                  <p14:cNvPr id="61" name="Freihand 60">
                    <a:extLst>
                      <a:ext uri="{FF2B5EF4-FFF2-40B4-BE49-F238E27FC236}">
                        <a16:creationId xmlns:a16="http://schemas.microsoft.com/office/drawing/2014/main" id="{278E0651-E9CF-4E56-881B-6BC8FD4C15D9}"/>
                      </a:ext>
                    </a:extLst>
                  </p14:cNvPr>
                  <p14:cNvContentPartPr/>
                  <p14:nvPr/>
                </p14:nvContentPartPr>
                <p14:xfrm>
                  <a:off x="3584913" y="3475720"/>
                  <a:ext cx="806040" cy="1465920"/>
                </p14:xfrm>
              </p:contentPart>
            </mc:Choice>
            <mc:Fallback xmlns="">
              <p:pic>
                <p:nvPicPr>
                  <p:cNvPr id="3" name="Freihand 2"/>
                  <p:cNvPicPr/>
                  <p:nvPr/>
                </p:nvPicPr>
                <p:blipFill>
                  <a:blip r:embed="rId166"/>
                  <a:stretch>
                    <a:fillRect/>
                  </a:stretch>
                </p:blipFill>
                <p:spPr>
                  <a:xfrm>
                    <a:off x="3570513" y="3447287"/>
                    <a:ext cx="834840" cy="1522786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67">
                <p14:nvContentPartPr>
                  <p14:cNvPr id="62" name="Freihand 61">
                    <a:extLst>
                      <a:ext uri="{FF2B5EF4-FFF2-40B4-BE49-F238E27FC236}">
                        <a16:creationId xmlns:a16="http://schemas.microsoft.com/office/drawing/2014/main" id="{AD15A6D0-B026-4BEA-95ED-976630131E7E}"/>
                      </a:ext>
                    </a:extLst>
                  </p14:cNvPr>
                  <p14:cNvContentPartPr/>
                  <p14:nvPr/>
                </p14:nvContentPartPr>
                <p14:xfrm>
                  <a:off x="3888393" y="2764360"/>
                  <a:ext cx="492480" cy="444240"/>
                </p14:xfrm>
              </p:contentPart>
            </mc:Choice>
            <mc:Fallback xmlns="">
              <p:pic>
                <p:nvPicPr>
                  <p:cNvPr id="6" name="Freihand 5"/>
                  <p:cNvPicPr/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3873982" y="2735920"/>
                    <a:ext cx="521301" cy="50112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168">
              <p14:nvContentPartPr>
                <p14:cNvPr id="60" name="Freihand 59">
                  <a:extLst>
                    <a:ext uri="{FF2B5EF4-FFF2-40B4-BE49-F238E27FC236}">
                      <a16:creationId xmlns:a16="http://schemas.microsoft.com/office/drawing/2014/main" id="{C459CA56-54B6-4205-AB4C-7EF22D9D1513}"/>
                    </a:ext>
                  </a:extLst>
                </p14:cNvPr>
                <p14:cNvContentPartPr/>
                <p14:nvPr/>
              </p14:nvContentPartPr>
              <p14:xfrm>
                <a:off x="4365265" y="2807788"/>
                <a:ext cx="1294628" cy="287093"/>
              </p14:xfrm>
            </p:contentPart>
          </mc:Choice>
          <mc:Fallback xmlns="">
            <p:pic>
              <p:nvPicPr>
                <p:cNvPr id="16" name="Freihand 15"/>
                <p:cNvPicPr/>
                <p:nvPr/>
              </p:nvPicPr>
              <p:blipFill>
                <a:blip r:embed="rId169"/>
                <a:stretch>
                  <a:fillRect/>
                </a:stretch>
              </p:blipFill>
              <p:spPr>
                <a:xfrm>
                  <a:off x="4350864" y="2779331"/>
                  <a:ext cx="1323069" cy="344007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544BE393-4468-4B2E-B672-A3558DC6A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939590" y="1538773"/>
            <a:ext cx="2097511" cy="1847824"/>
            <a:chOff x="4930422" y="2202567"/>
            <a:chExt cx="2106680" cy="1847824"/>
          </a:xfrm>
        </p:grpSpPr>
        <p:grpSp>
          <p:nvGrpSpPr>
            <p:cNvPr id="64" name="Gruppieren 63">
              <a:extLst>
                <a:ext uri="{FF2B5EF4-FFF2-40B4-BE49-F238E27FC236}">
                  <a16:creationId xmlns:a16="http://schemas.microsoft.com/office/drawing/2014/main" id="{3637A9CF-9E9C-4545-BFCC-BA89CCD4CA69}"/>
                </a:ext>
              </a:extLst>
            </p:cNvPr>
            <p:cNvGrpSpPr/>
            <p:nvPr/>
          </p:nvGrpSpPr>
          <p:grpSpPr>
            <a:xfrm>
              <a:off x="4930422" y="2202567"/>
              <a:ext cx="1023787" cy="1847824"/>
              <a:chOff x="4930422" y="2202567"/>
              <a:chExt cx="1023787" cy="1847824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70">
                <p14:nvContentPartPr>
                  <p14:cNvPr id="68" name="Freihand 67">
                    <a:extLst>
                      <a:ext uri="{FF2B5EF4-FFF2-40B4-BE49-F238E27FC236}">
                        <a16:creationId xmlns:a16="http://schemas.microsoft.com/office/drawing/2014/main" id="{940F8ADD-BB30-4DF6-9B5E-78473876B9B8}"/>
                      </a:ext>
                    </a:extLst>
                  </p14:cNvPr>
                  <p14:cNvContentPartPr/>
                  <p14:nvPr/>
                </p14:nvContentPartPr>
                <p14:xfrm>
                  <a:off x="4955569" y="2385031"/>
                  <a:ext cx="998640" cy="1665360"/>
                </p14:xfrm>
              </p:contentPart>
            </mc:Choice>
            <mc:Fallback xmlns="">
              <p:pic>
                <p:nvPicPr>
                  <p:cNvPr id="18" name="Freihand 17"/>
                  <p:cNvPicPr/>
                  <p:nvPr/>
                </p:nvPicPr>
                <p:blipFill>
                  <a:blip r:embed="rId171"/>
                  <a:stretch>
                    <a:fillRect/>
                  </a:stretch>
                </p:blipFill>
                <p:spPr>
                  <a:xfrm>
                    <a:off x="4941468" y="2356591"/>
                    <a:ext cx="1027204" cy="1722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2">
                <p14:nvContentPartPr>
                  <p14:cNvPr id="69" name="Freihand 68">
                    <a:extLst>
                      <a:ext uri="{FF2B5EF4-FFF2-40B4-BE49-F238E27FC236}">
                        <a16:creationId xmlns:a16="http://schemas.microsoft.com/office/drawing/2014/main" id="{6EF29D07-70B2-4281-9A01-1EBEBE329D99}"/>
                      </a:ext>
                    </a:extLst>
                  </p14:cNvPr>
                  <p14:cNvContentPartPr/>
                  <p14:nvPr/>
                </p14:nvContentPartPr>
                <p14:xfrm>
                  <a:off x="4930422" y="2202567"/>
                  <a:ext cx="250200" cy="376920"/>
                </p14:xfrm>
              </p:contentPart>
            </mc:Choice>
            <mc:Fallback xmlns="">
              <p:pic>
                <p:nvPicPr>
                  <p:cNvPr id="19" name="Freihand 18"/>
                  <p:cNvPicPr/>
                  <p:nvPr/>
                </p:nvPicPr>
                <p:blipFill>
                  <a:blip r:embed="rId173"/>
                  <a:stretch>
                    <a:fillRect/>
                  </a:stretch>
                </p:blipFill>
                <p:spPr>
                  <a:xfrm>
                    <a:off x="4915960" y="2174127"/>
                    <a:ext cx="279125" cy="43416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65" name="Gruppieren 64">
              <a:extLst>
                <a:ext uri="{FF2B5EF4-FFF2-40B4-BE49-F238E27FC236}">
                  <a16:creationId xmlns:a16="http://schemas.microsoft.com/office/drawing/2014/main" id="{DF5FD1B8-7FCC-49C2-B71C-068CC66F2458}"/>
                </a:ext>
              </a:extLst>
            </p:cNvPr>
            <p:cNvGrpSpPr/>
            <p:nvPr/>
          </p:nvGrpSpPr>
          <p:grpSpPr>
            <a:xfrm>
              <a:off x="6015859" y="2824368"/>
              <a:ext cx="1021243" cy="270513"/>
              <a:chOff x="6186174" y="4490469"/>
              <a:chExt cx="1819800" cy="4820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74">
                <p14:nvContentPartPr>
                  <p14:cNvPr id="66" name="Freihand 65">
                    <a:extLst>
                      <a:ext uri="{FF2B5EF4-FFF2-40B4-BE49-F238E27FC236}">
                        <a16:creationId xmlns:a16="http://schemas.microsoft.com/office/drawing/2014/main" id="{CB9472BE-4B55-46F5-BBD1-B6ECF779F352}"/>
                      </a:ext>
                    </a:extLst>
                  </p14:cNvPr>
                  <p14:cNvContentPartPr/>
                  <p14:nvPr/>
                </p14:nvContentPartPr>
                <p14:xfrm>
                  <a:off x="6186174" y="4490469"/>
                  <a:ext cx="1819800" cy="482040"/>
                </p14:xfrm>
              </p:contentPart>
            </mc:Choice>
            <mc:Fallback xmlns="">
              <p:pic>
                <p:nvPicPr>
                  <p:cNvPr id="22" name="Freihand 21"/>
                  <p:cNvPicPr/>
                  <p:nvPr/>
                </p:nvPicPr>
                <p:blipFill>
                  <a:blip r:embed="rId175"/>
                  <a:stretch>
                    <a:fillRect/>
                  </a:stretch>
                </p:blipFill>
                <p:spPr>
                  <a:xfrm>
                    <a:off x="6160398" y="4439120"/>
                    <a:ext cx="1871352" cy="584096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6">
                <p14:nvContentPartPr>
                  <p14:cNvPr id="67" name="Freihand 66">
                    <a:extLst>
                      <a:ext uri="{FF2B5EF4-FFF2-40B4-BE49-F238E27FC236}">
                        <a16:creationId xmlns:a16="http://schemas.microsoft.com/office/drawing/2014/main" id="{C7127582-D25B-4AF7-B880-C01AE3006F05}"/>
                      </a:ext>
                    </a:extLst>
                  </p14:cNvPr>
                  <p14:cNvContentPartPr/>
                  <p14:nvPr/>
                </p14:nvContentPartPr>
                <p14:xfrm>
                  <a:off x="7443114" y="4591677"/>
                  <a:ext cx="184320" cy="38160"/>
                </p14:xfrm>
              </p:contentPart>
            </mc:Choice>
            <mc:Fallback xmlns="">
              <p:pic>
                <p:nvPicPr>
                  <p:cNvPr id="36" name="Freihand 35"/>
                  <p:cNvPicPr/>
                  <p:nvPr/>
                </p:nvPicPr>
                <p:blipFill>
                  <a:blip r:embed="rId177"/>
                  <a:stretch>
                    <a:fillRect/>
                  </a:stretch>
                </p:blipFill>
                <p:spPr>
                  <a:xfrm>
                    <a:off x="7417335" y="4540581"/>
                    <a:ext cx="235878" cy="140998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CB956798-8CCE-4912-8FE6-E7CA165A77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7289998" y="844968"/>
            <a:ext cx="1426881" cy="2238676"/>
            <a:chOff x="7289998" y="2141222"/>
            <a:chExt cx="1426881" cy="2238676"/>
          </a:xfrm>
        </p:grpSpPr>
        <p:grpSp>
          <p:nvGrpSpPr>
            <p:cNvPr id="71" name="Gruppieren 70">
              <a:extLst>
                <a:ext uri="{FF2B5EF4-FFF2-40B4-BE49-F238E27FC236}">
                  <a16:creationId xmlns:a16="http://schemas.microsoft.com/office/drawing/2014/main" id="{0EF6012E-0098-4111-9D12-C4040F07E00A}"/>
                </a:ext>
              </a:extLst>
            </p:cNvPr>
            <p:cNvGrpSpPr/>
            <p:nvPr/>
          </p:nvGrpSpPr>
          <p:grpSpPr>
            <a:xfrm>
              <a:off x="7289998" y="4070826"/>
              <a:ext cx="1426881" cy="309072"/>
              <a:chOff x="6458694" y="4691700"/>
              <a:chExt cx="2260800" cy="5263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78">
                <p14:nvContentPartPr>
                  <p14:cNvPr id="75" name="Freihand 74">
                    <a:extLst>
                      <a:ext uri="{FF2B5EF4-FFF2-40B4-BE49-F238E27FC236}">
                        <a16:creationId xmlns:a16="http://schemas.microsoft.com/office/drawing/2014/main" id="{D97E5CA2-9DE8-490B-8993-0C9606684167}"/>
                      </a:ext>
                    </a:extLst>
                  </p14:cNvPr>
                  <p14:cNvContentPartPr/>
                  <p14:nvPr/>
                </p14:nvContentPartPr>
                <p14:xfrm>
                  <a:off x="6458694" y="4691700"/>
                  <a:ext cx="445680" cy="514440"/>
                </p14:xfrm>
              </p:contentPart>
            </mc:Choice>
            <mc:Fallback xmlns="">
              <p:pic>
                <p:nvPicPr>
                  <p:cNvPr id="70" name="Freihand 69"/>
                  <p:cNvPicPr/>
                  <p:nvPr/>
                </p:nvPicPr>
                <p:blipFill>
                  <a:blip r:embed="rId179"/>
                  <a:stretch>
                    <a:fillRect/>
                  </a:stretch>
                </p:blipFill>
                <p:spPr>
                  <a:xfrm>
                    <a:off x="6435868" y="4643318"/>
                    <a:ext cx="491332" cy="611816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0">
                <p14:nvContentPartPr>
                  <p14:cNvPr id="76" name="Freihand 75">
                    <a:extLst>
                      <a:ext uri="{FF2B5EF4-FFF2-40B4-BE49-F238E27FC236}">
                        <a16:creationId xmlns:a16="http://schemas.microsoft.com/office/drawing/2014/main" id="{7ECC1BB3-06F0-4BA7-93EA-28BBFE5D4A3A}"/>
                      </a:ext>
                    </a:extLst>
                  </p14:cNvPr>
                  <p14:cNvContentPartPr/>
                  <p14:nvPr/>
                </p14:nvContentPartPr>
                <p14:xfrm>
                  <a:off x="6883854" y="4709700"/>
                  <a:ext cx="1835640" cy="508320"/>
                </p14:xfrm>
              </p:contentPart>
            </mc:Choice>
            <mc:Fallback xmlns="">
              <p:pic>
                <p:nvPicPr>
                  <p:cNvPr id="71" name="Freihand 70"/>
                  <p:cNvPicPr/>
                  <p:nvPr/>
                </p:nvPicPr>
                <p:blipFill>
                  <a:blip r:embed="rId181"/>
                  <a:stretch>
                    <a:fillRect/>
                  </a:stretch>
                </p:blipFill>
                <p:spPr>
                  <a:xfrm>
                    <a:off x="6861037" y="4660646"/>
                    <a:ext cx="1881274" cy="605814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2">
                <p14:nvContentPartPr>
                  <p14:cNvPr id="77" name="Freihand 76">
                    <a:extLst>
                      <a:ext uri="{FF2B5EF4-FFF2-40B4-BE49-F238E27FC236}">
                        <a16:creationId xmlns:a16="http://schemas.microsoft.com/office/drawing/2014/main" id="{9231459D-A11A-4FF8-BF04-84D5ED61DD8B}"/>
                      </a:ext>
                    </a:extLst>
                  </p14:cNvPr>
                  <p14:cNvContentPartPr/>
                  <p14:nvPr/>
                </p14:nvContentPartPr>
                <p14:xfrm>
                  <a:off x="8263374" y="4754340"/>
                  <a:ext cx="360" cy="360"/>
                </p14:xfrm>
              </p:contentPart>
            </mc:Choice>
            <mc:Fallback xmlns="">
              <p:pic>
                <p:nvPicPr>
                  <p:cNvPr id="72" name="Freihand 71"/>
                  <p:cNvPicPr/>
                  <p:nvPr/>
                </p:nvPicPr>
                <p:blipFill>
                  <a:blip r:embed="rId183"/>
                  <a:stretch>
                    <a:fillRect/>
                  </a:stretch>
                </p:blipFill>
                <p:spPr>
                  <a:xfrm>
                    <a:off x="8248974" y="4725900"/>
                    <a:ext cx="28800" cy="57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4">
                <p14:nvContentPartPr>
                  <p14:cNvPr id="78" name="Freihand 77">
                    <a:extLst>
                      <a:ext uri="{FF2B5EF4-FFF2-40B4-BE49-F238E27FC236}">
                        <a16:creationId xmlns:a16="http://schemas.microsoft.com/office/drawing/2014/main" id="{97ADBBBE-ED26-4967-B62D-89D183EEFF91}"/>
                      </a:ext>
                    </a:extLst>
                  </p14:cNvPr>
                  <p14:cNvContentPartPr/>
                  <p14:nvPr/>
                </p14:nvContentPartPr>
                <p14:xfrm>
                  <a:off x="7164654" y="4787460"/>
                  <a:ext cx="223200" cy="11520"/>
                </p14:xfrm>
              </p:contentPart>
            </mc:Choice>
            <mc:Fallback xmlns="">
              <p:pic>
                <p:nvPicPr>
                  <p:cNvPr id="74" name="Freihand 73"/>
                  <p:cNvPicPr/>
                  <p:nvPr/>
                </p:nvPicPr>
                <p:blipFill>
                  <a:blip r:embed="rId185"/>
                  <a:stretch>
                    <a:fillRect/>
                  </a:stretch>
                </p:blipFill>
                <p:spPr>
                  <a:xfrm>
                    <a:off x="7141820" y="4736900"/>
                    <a:ext cx="268297" cy="1132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72" name="Gruppieren 71">
              <a:extLst>
                <a:ext uri="{FF2B5EF4-FFF2-40B4-BE49-F238E27FC236}">
                  <a16:creationId xmlns:a16="http://schemas.microsoft.com/office/drawing/2014/main" id="{E59324A9-FD8E-4D16-A71C-18507F3ABD59}"/>
                </a:ext>
              </a:extLst>
            </p:cNvPr>
            <p:cNvGrpSpPr/>
            <p:nvPr/>
          </p:nvGrpSpPr>
          <p:grpSpPr>
            <a:xfrm>
              <a:off x="7670657" y="2141222"/>
              <a:ext cx="656577" cy="1773550"/>
              <a:chOff x="3584913" y="2764360"/>
              <a:chExt cx="806040" cy="21772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86">
                <p14:nvContentPartPr>
                  <p14:cNvPr id="73" name="Freihand 72">
                    <a:extLst>
                      <a:ext uri="{FF2B5EF4-FFF2-40B4-BE49-F238E27FC236}">
                        <a16:creationId xmlns:a16="http://schemas.microsoft.com/office/drawing/2014/main" id="{C4C9108E-B45E-44C5-8126-727493D56842}"/>
                      </a:ext>
                    </a:extLst>
                  </p14:cNvPr>
                  <p14:cNvContentPartPr/>
                  <p14:nvPr/>
                </p14:nvContentPartPr>
                <p14:xfrm>
                  <a:off x="3584913" y="3475720"/>
                  <a:ext cx="806040" cy="1465920"/>
                </p14:xfrm>
              </p:contentPart>
            </mc:Choice>
            <mc:Fallback xmlns="">
              <p:pic>
                <p:nvPicPr>
                  <p:cNvPr id="3" name="Freihand 2"/>
                  <p:cNvPicPr/>
                  <p:nvPr/>
                </p:nvPicPr>
                <p:blipFill>
                  <a:blip r:embed="rId166"/>
                  <a:stretch>
                    <a:fillRect/>
                  </a:stretch>
                </p:blipFill>
                <p:spPr>
                  <a:xfrm>
                    <a:off x="3570513" y="3447287"/>
                    <a:ext cx="834840" cy="1522786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7">
                <p14:nvContentPartPr>
                  <p14:cNvPr id="74" name="Freihand 73">
                    <a:extLst>
                      <a:ext uri="{FF2B5EF4-FFF2-40B4-BE49-F238E27FC236}">
                        <a16:creationId xmlns:a16="http://schemas.microsoft.com/office/drawing/2014/main" id="{A2AA59DB-EE56-4CA9-AEBD-22047D49B634}"/>
                      </a:ext>
                    </a:extLst>
                  </p14:cNvPr>
                  <p14:cNvContentPartPr/>
                  <p14:nvPr/>
                </p14:nvContentPartPr>
                <p14:xfrm>
                  <a:off x="3888393" y="2764360"/>
                  <a:ext cx="492480" cy="444240"/>
                </p14:xfrm>
              </p:contentPart>
            </mc:Choice>
            <mc:Fallback xmlns="">
              <p:pic>
                <p:nvPicPr>
                  <p:cNvPr id="6" name="Freihand 5"/>
                  <p:cNvPicPr/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3873982" y="2735920"/>
                    <a:ext cx="521301" cy="50112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grpSp>
        <p:nvGrpSpPr>
          <p:cNvPr id="79" name="Gruppieren 78">
            <a:extLst>
              <a:ext uri="{FF2B5EF4-FFF2-40B4-BE49-F238E27FC236}">
                <a16:creationId xmlns:a16="http://schemas.microsoft.com/office/drawing/2014/main" id="{47191EED-FDD3-45AA-9B35-9BFD5C60C0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11368" y="522890"/>
            <a:ext cx="2311299" cy="2621361"/>
            <a:chOff x="411368" y="1781044"/>
            <a:chExt cx="2311299" cy="2621361"/>
          </a:xfrm>
          <a:solidFill>
            <a:srgbClr val="002B44"/>
          </a:solidFill>
        </p:grpSpPr>
        <p:grpSp>
          <p:nvGrpSpPr>
            <p:cNvPr id="80" name="Gruppieren 79">
              <a:extLst>
                <a:ext uri="{FF2B5EF4-FFF2-40B4-BE49-F238E27FC236}">
                  <a16:creationId xmlns:a16="http://schemas.microsoft.com/office/drawing/2014/main" id="{38E854D0-EF9A-4595-9767-C6A7764A1CA2}"/>
                </a:ext>
              </a:extLst>
            </p:cNvPr>
            <p:cNvGrpSpPr/>
            <p:nvPr/>
          </p:nvGrpSpPr>
          <p:grpSpPr>
            <a:xfrm>
              <a:off x="538588" y="1781044"/>
              <a:ext cx="1581248" cy="2205992"/>
              <a:chOff x="222593" y="1704521"/>
              <a:chExt cx="1581248" cy="2205992"/>
            </a:xfrm>
            <a:grpFill/>
          </p:grpSpPr>
          <p:grpSp>
            <p:nvGrpSpPr>
              <p:cNvPr id="94" name="Gruppieren 93">
                <a:extLst>
                  <a:ext uri="{FF2B5EF4-FFF2-40B4-BE49-F238E27FC236}">
                    <a16:creationId xmlns:a16="http://schemas.microsoft.com/office/drawing/2014/main" id="{408F1DDA-DE95-4898-A593-2D5F37F71134}"/>
                  </a:ext>
                </a:extLst>
              </p:cNvPr>
              <p:cNvGrpSpPr/>
              <p:nvPr/>
            </p:nvGrpSpPr>
            <p:grpSpPr>
              <a:xfrm>
                <a:off x="708140" y="1704521"/>
                <a:ext cx="377466" cy="1019613"/>
                <a:chOff x="3584913" y="2764360"/>
                <a:chExt cx="806040" cy="2177280"/>
              </a:xfrm>
              <a:grpFill/>
            </p:grpSpPr>
            <mc:AlternateContent xmlns:mc="http://schemas.openxmlformats.org/markup-compatibility/2006" xmlns:p14="http://schemas.microsoft.com/office/powerpoint/2010/main">
              <mc:Choice Requires="p14">
                <p:contentPart p14:bwMode="auto" r:id="rId188">
                  <p14:nvContentPartPr>
                    <p14:cNvPr id="113" name="Freihand 112">
                      <a:extLst>
                        <a:ext uri="{FF2B5EF4-FFF2-40B4-BE49-F238E27FC236}">
                          <a16:creationId xmlns:a16="http://schemas.microsoft.com/office/drawing/2014/main" id="{93F0C9FE-0477-4275-96E7-7AADA097EFE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584913" y="3475720"/>
                    <a:ext cx="806040" cy="1465920"/>
                  </p14:xfrm>
                </p:contentPart>
              </mc:Choice>
              <mc:Fallback xmlns="">
                <p:pic>
                  <p:nvPicPr>
                    <p:cNvPr id="54" name="Freihand 53"/>
                    <p:cNvPicPr/>
                    <p:nvPr/>
                  </p:nvPicPr>
                  <p:blipFill>
                    <a:blip r:embed="rId66"/>
                    <a:stretch>
                      <a:fillRect/>
                    </a:stretch>
                  </p:blipFill>
                  <p:spPr>
                    <a:xfrm>
                      <a:off x="3554946" y="3414992"/>
                      <a:ext cx="865974" cy="1587375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89">
                  <p14:nvContentPartPr>
                    <p14:cNvPr id="114" name="Freihand 113">
                      <a:extLst>
                        <a:ext uri="{FF2B5EF4-FFF2-40B4-BE49-F238E27FC236}">
                          <a16:creationId xmlns:a16="http://schemas.microsoft.com/office/drawing/2014/main" id="{54419D47-2D8C-4EB4-B393-6C4A56924F3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888393" y="2764360"/>
                    <a:ext cx="492480" cy="444240"/>
                  </p14:xfrm>
                </p:contentPart>
              </mc:Choice>
              <mc:Fallback xmlns="">
                <p:pic>
                  <p:nvPicPr>
                    <p:cNvPr id="55" name="Freihand 54"/>
                    <p:cNvPicPr/>
                    <p:nvPr/>
                  </p:nvPicPr>
                  <p:blipFill>
                    <a:blip r:embed="rId68"/>
                    <a:stretch>
                      <a:fillRect/>
                    </a:stretch>
                  </p:blipFill>
                  <p:spPr>
                    <a:xfrm>
                      <a:off x="3857661" y="2703642"/>
                      <a:ext cx="553944" cy="565676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p:grpSp>
            <p:nvGrpSpPr>
              <p:cNvPr id="95" name="Gruppieren 94">
                <a:extLst>
                  <a:ext uri="{FF2B5EF4-FFF2-40B4-BE49-F238E27FC236}">
                    <a16:creationId xmlns:a16="http://schemas.microsoft.com/office/drawing/2014/main" id="{7C318FB5-AB1D-499B-9E6B-1A21D02F2E1C}"/>
                  </a:ext>
                </a:extLst>
              </p:cNvPr>
              <p:cNvGrpSpPr/>
              <p:nvPr/>
            </p:nvGrpSpPr>
            <p:grpSpPr>
              <a:xfrm>
                <a:off x="758296" y="2493546"/>
                <a:ext cx="377466" cy="1019613"/>
                <a:chOff x="3584913" y="2764360"/>
                <a:chExt cx="806040" cy="2177280"/>
              </a:xfrm>
              <a:grpFill/>
            </p:grpSpPr>
            <mc:AlternateContent xmlns:mc="http://schemas.openxmlformats.org/markup-compatibility/2006" xmlns:p14="http://schemas.microsoft.com/office/powerpoint/2010/main">
              <mc:Choice Requires="p14">
                <p:contentPart p14:bwMode="auto" r:id="rId190">
                  <p14:nvContentPartPr>
                    <p14:cNvPr id="111" name="Freihand 110">
                      <a:extLst>
                        <a:ext uri="{FF2B5EF4-FFF2-40B4-BE49-F238E27FC236}">
                          <a16:creationId xmlns:a16="http://schemas.microsoft.com/office/drawing/2014/main" id="{ED050EF5-3618-436C-B962-20B284D1FFD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584913" y="3475720"/>
                    <a:ext cx="806040" cy="1465920"/>
                  </p14:xfrm>
                </p:contentPart>
              </mc:Choice>
              <mc:Fallback xmlns="">
                <p:pic>
                  <p:nvPicPr>
                    <p:cNvPr id="57" name="Freihand 56"/>
                    <p:cNvPicPr/>
                    <p:nvPr/>
                  </p:nvPicPr>
                  <p:blipFill>
                    <a:blip r:embed="rId70"/>
                    <a:stretch>
                      <a:fillRect/>
                    </a:stretch>
                  </p:blipFill>
                  <p:spPr>
                    <a:xfrm>
                      <a:off x="3554946" y="3414992"/>
                      <a:ext cx="866743" cy="1587375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91">
                  <p14:nvContentPartPr>
                    <p14:cNvPr id="112" name="Freihand 111">
                      <a:extLst>
                        <a:ext uri="{FF2B5EF4-FFF2-40B4-BE49-F238E27FC236}">
                          <a16:creationId xmlns:a16="http://schemas.microsoft.com/office/drawing/2014/main" id="{76BDFAE3-92F2-4D3E-B93D-A17C3FF397FE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888393" y="2764360"/>
                    <a:ext cx="492480" cy="444240"/>
                  </p14:xfrm>
                </p:contentPart>
              </mc:Choice>
              <mc:Fallback xmlns="">
                <p:pic>
                  <p:nvPicPr>
                    <p:cNvPr id="58" name="Freihand 57"/>
                    <p:cNvPicPr/>
                    <p:nvPr/>
                  </p:nvPicPr>
                  <p:blipFill>
                    <a:blip r:embed="rId72"/>
                    <a:stretch>
                      <a:fillRect/>
                    </a:stretch>
                  </p:blipFill>
                  <p:spPr>
                    <a:xfrm>
                      <a:off x="3857661" y="2703642"/>
                      <a:ext cx="553944" cy="565676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p:grpSp>
            <p:nvGrpSpPr>
              <p:cNvPr id="96" name="Gruppieren 95">
                <a:extLst>
                  <a:ext uri="{FF2B5EF4-FFF2-40B4-BE49-F238E27FC236}">
                    <a16:creationId xmlns:a16="http://schemas.microsoft.com/office/drawing/2014/main" id="{685C1198-77A9-4FFC-99A9-D490D0D43F21}"/>
                  </a:ext>
                </a:extLst>
              </p:cNvPr>
              <p:cNvGrpSpPr/>
              <p:nvPr/>
            </p:nvGrpSpPr>
            <p:grpSpPr>
              <a:xfrm>
                <a:off x="1165283" y="1905871"/>
                <a:ext cx="377466" cy="1019613"/>
                <a:chOff x="3584913" y="2764360"/>
                <a:chExt cx="806040" cy="2177280"/>
              </a:xfrm>
              <a:grpFill/>
            </p:grpSpPr>
            <mc:AlternateContent xmlns:mc="http://schemas.openxmlformats.org/markup-compatibility/2006" xmlns:p14="http://schemas.microsoft.com/office/powerpoint/2010/main">
              <mc:Choice Requires="p14">
                <p:contentPart p14:bwMode="auto" r:id="rId192">
                  <p14:nvContentPartPr>
                    <p14:cNvPr id="109" name="Freihand 108">
                      <a:extLst>
                        <a:ext uri="{FF2B5EF4-FFF2-40B4-BE49-F238E27FC236}">
                          <a16:creationId xmlns:a16="http://schemas.microsoft.com/office/drawing/2014/main" id="{77623BAC-68C1-48C6-BD12-7EF772B5078B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584913" y="3475720"/>
                    <a:ext cx="806040" cy="1465920"/>
                  </p14:xfrm>
                </p:contentPart>
              </mc:Choice>
              <mc:Fallback xmlns="">
                <p:pic>
                  <p:nvPicPr>
                    <p:cNvPr id="60" name="Freihand 59"/>
                    <p:cNvPicPr/>
                    <p:nvPr/>
                  </p:nvPicPr>
                  <p:blipFill>
                    <a:blip r:embed="rId74"/>
                    <a:stretch>
                      <a:fillRect/>
                    </a:stretch>
                  </p:blipFill>
                  <p:spPr>
                    <a:xfrm>
                      <a:off x="3554946" y="3414992"/>
                      <a:ext cx="866743" cy="1587375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93">
                  <p14:nvContentPartPr>
                    <p14:cNvPr id="110" name="Freihand 109">
                      <a:extLst>
                        <a:ext uri="{FF2B5EF4-FFF2-40B4-BE49-F238E27FC236}">
                          <a16:creationId xmlns:a16="http://schemas.microsoft.com/office/drawing/2014/main" id="{8C166668-BBCB-41C9-BDA4-366113D28F0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888393" y="2764360"/>
                    <a:ext cx="492480" cy="444240"/>
                  </p14:xfrm>
                </p:contentPart>
              </mc:Choice>
              <mc:Fallback xmlns="">
                <p:pic>
                  <p:nvPicPr>
                    <p:cNvPr id="61" name="Freihand 60"/>
                    <p:cNvPicPr/>
                    <p:nvPr/>
                  </p:nvPicPr>
                  <p:blipFill>
                    <a:blip r:embed="rId76"/>
                    <a:stretch>
                      <a:fillRect/>
                    </a:stretch>
                  </p:blipFill>
                  <p:spPr>
                    <a:xfrm>
                      <a:off x="3857661" y="2703642"/>
                      <a:ext cx="553944" cy="565676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p:grpSp>
            <p:nvGrpSpPr>
              <p:cNvPr id="97" name="Gruppieren 96">
                <a:extLst>
                  <a:ext uri="{FF2B5EF4-FFF2-40B4-BE49-F238E27FC236}">
                    <a16:creationId xmlns:a16="http://schemas.microsoft.com/office/drawing/2014/main" id="{0B4A37C5-6696-46C7-813B-C00FBD51266F}"/>
                  </a:ext>
                </a:extLst>
              </p:cNvPr>
              <p:cNvGrpSpPr/>
              <p:nvPr/>
            </p:nvGrpSpPr>
            <p:grpSpPr>
              <a:xfrm>
                <a:off x="1426375" y="2408724"/>
                <a:ext cx="377466" cy="1019613"/>
                <a:chOff x="3584913" y="2764360"/>
                <a:chExt cx="806040" cy="2177280"/>
              </a:xfrm>
              <a:grpFill/>
            </p:grpSpPr>
            <mc:AlternateContent xmlns:mc="http://schemas.openxmlformats.org/markup-compatibility/2006" xmlns:p14="http://schemas.microsoft.com/office/powerpoint/2010/main">
              <mc:Choice Requires="p14">
                <p:contentPart p14:bwMode="auto" r:id="rId194">
                  <p14:nvContentPartPr>
                    <p14:cNvPr id="107" name="Freihand 106">
                      <a:extLst>
                        <a:ext uri="{FF2B5EF4-FFF2-40B4-BE49-F238E27FC236}">
                          <a16:creationId xmlns:a16="http://schemas.microsoft.com/office/drawing/2014/main" id="{6237B070-B722-43BB-A44C-BE5E2E6D22F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584913" y="3475720"/>
                    <a:ext cx="806040" cy="1465920"/>
                  </p14:xfrm>
                </p:contentPart>
              </mc:Choice>
              <mc:Fallback xmlns="">
                <p:pic>
                  <p:nvPicPr>
                    <p:cNvPr id="63" name="Freihand 62"/>
                    <p:cNvPicPr/>
                    <p:nvPr/>
                  </p:nvPicPr>
                  <p:blipFill>
                    <a:blip r:embed="rId78"/>
                    <a:stretch>
                      <a:fillRect/>
                    </a:stretch>
                  </p:blipFill>
                  <p:spPr>
                    <a:xfrm>
                      <a:off x="3554946" y="3414992"/>
                      <a:ext cx="866743" cy="1587375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95">
                  <p14:nvContentPartPr>
                    <p14:cNvPr id="108" name="Freihand 107">
                      <a:extLst>
                        <a:ext uri="{FF2B5EF4-FFF2-40B4-BE49-F238E27FC236}">
                          <a16:creationId xmlns:a16="http://schemas.microsoft.com/office/drawing/2014/main" id="{00EC5A3B-B0CF-47A0-B53E-77D5FD74F74B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888393" y="2764360"/>
                    <a:ext cx="492480" cy="444240"/>
                  </p14:xfrm>
                </p:contentPart>
              </mc:Choice>
              <mc:Fallback xmlns="">
                <p:pic>
                  <p:nvPicPr>
                    <p:cNvPr id="64" name="Freihand 63"/>
                    <p:cNvPicPr/>
                    <p:nvPr/>
                  </p:nvPicPr>
                  <p:blipFill>
                    <a:blip r:embed="rId80"/>
                    <a:stretch>
                      <a:fillRect/>
                    </a:stretch>
                  </p:blipFill>
                  <p:spPr>
                    <a:xfrm>
                      <a:off x="3857613" y="2703642"/>
                      <a:ext cx="554040" cy="566444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p:grpSp>
            <p:nvGrpSpPr>
              <p:cNvPr id="98" name="Gruppieren 97">
                <a:extLst>
                  <a:ext uri="{FF2B5EF4-FFF2-40B4-BE49-F238E27FC236}">
                    <a16:creationId xmlns:a16="http://schemas.microsoft.com/office/drawing/2014/main" id="{30649BA3-1E21-4549-A164-8A1056D43A39}"/>
                  </a:ext>
                </a:extLst>
              </p:cNvPr>
              <p:cNvGrpSpPr/>
              <p:nvPr/>
            </p:nvGrpSpPr>
            <p:grpSpPr>
              <a:xfrm>
                <a:off x="1107692" y="2890900"/>
                <a:ext cx="377466" cy="1019613"/>
                <a:chOff x="3584913" y="2764360"/>
                <a:chExt cx="806040" cy="2177280"/>
              </a:xfrm>
              <a:grpFill/>
            </p:grpSpPr>
            <mc:AlternateContent xmlns:mc="http://schemas.openxmlformats.org/markup-compatibility/2006" xmlns:p14="http://schemas.microsoft.com/office/powerpoint/2010/main">
              <mc:Choice Requires="p14">
                <p:contentPart p14:bwMode="auto" r:id="rId196">
                  <p14:nvContentPartPr>
                    <p14:cNvPr id="105" name="Freihand 104">
                      <a:extLst>
                        <a:ext uri="{FF2B5EF4-FFF2-40B4-BE49-F238E27FC236}">
                          <a16:creationId xmlns:a16="http://schemas.microsoft.com/office/drawing/2014/main" id="{A88F3013-991E-4C4E-8656-16E60A4D9D0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584913" y="3475720"/>
                    <a:ext cx="806040" cy="1465920"/>
                  </p14:xfrm>
                </p:contentPart>
              </mc:Choice>
              <mc:Fallback xmlns="">
                <p:pic>
                  <p:nvPicPr>
                    <p:cNvPr id="66" name="Freihand 65"/>
                    <p:cNvPicPr/>
                    <p:nvPr/>
                  </p:nvPicPr>
                  <p:blipFill>
                    <a:blip r:embed="rId82"/>
                    <a:stretch>
                      <a:fillRect/>
                    </a:stretch>
                  </p:blipFill>
                  <p:spPr>
                    <a:xfrm>
                      <a:off x="3554917" y="3414992"/>
                      <a:ext cx="866801" cy="1587375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97">
                  <p14:nvContentPartPr>
                    <p14:cNvPr id="106" name="Freihand 105">
                      <a:extLst>
                        <a:ext uri="{FF2B5EF4-FFF2-40B4-BE49-F238E27FC236}">
                          <a16:creationId xmlns:a16="http://schemas.microsoft.com/office/drawing/2014/main" id="{00E62C97-49F6-413C-A7CC-DFD16529696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888393" y="2764360"/>
                    <a:ext cx="492480" cy="444240"/>
                  </p14:xfrm>
                </p:contentPart>
              </mc:Choice>
              <mc:Fallback xmlns="">
                <p:pic>
                  <p:nvPicPr>
                    <p:cNvPr id="67" name="Freihand 66"/>
                    <p:cNvPicPr/>
                    <p:nvPr/>
                  </p:nvPicPr>
                  <p:blipFill>
                    <a:blip r:embed="rId76"/>
                    <a:stretch>
                      <a:fillRect/>
                    </a:stretch>
                  </p:blipFill>
                  <p:spPr>
                    <a:xfrm>
                      <a:off x="3857661" y="2703642"/>
                      <a:ext cx="553944" cy="565676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p:grpSp>
            <p:nvGrpSpPr>
              <p:cNvPr id="99" name="Gruppieren 98">
                <a:extLst>
                  <a:ext uri="{FF2B5EF4-FFF2-40B4-BE49-F238E27FC236}">
                    <a16:creationId xmlns:a16="http://schemas.microsoft.com/office/drawing/2014/main" id="{47D012CB-F63E-48F4-ACD6-10E26D2451DB}"/>
                  </a:ext>
                </a:extLst>
              </p:cNvPr>
              <p:cNvGrpSpPr/>
              <p:nvPr/>
            </p:nvGrpSpPr>
            <p:grpSpPr>
              <a:xfrm>
                <a:off x="222593" y="2029078"/>
                <a:ext cx="377466" cy="1019613"/>
                <a:chOff x="3584913" y="2764360"/>
                <a:chExt cx="806040" cy="2177280"/>
              </a:xfrm>
              <a:grpFill/>
            </p:grpSpPr>
            <mc:AlternateContent xmlns:mc="http://schemas.openxmlformats.org/markup-compatibility/2006" xmlns:p14="http://schemas.microsoft.com/office/powerpoint/2010/main">
              <mc:Choice Requires="p14">
                <p:contentPart p14:bwMode="auto" r:id="rId198">
                  <p14:nvContentPartPr>
                    <p14:cNvPr id="103" name="Freihand 102">
                      <a:extLst>
                        <a:ext uri="{FF2B5EF4-FFF2-40B4-BE49-F238E27FC236}">
                          <a16:creationId xmlns:a16="http://schemas.microsoft.com/office/drawing/2014/main" id="{49438659-EBC5-446E-9419-A229AC9723F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584913" y="3475720"/>
                    <a:ext cx="806040" cy="1465920"/>
                  </p14:xfrm>
                </p:contentPart>
              </mc:Choice>
              <mc:Fallback xmlns="">
                <p:pic>
                  <p:nvPicPr>
                    <p:cNvPr id="118" name="Freihand 117"/>
                    <p:cNvPicPr/>
                    <p:nvPr/>
                  </p:nvPicPr>
                  <p:blipFill>
                    <a:blip r:embed="rId85"/>
                    <a:stretch>
                      <a:fillRect/>
                    </a:stretch>
                  </p:blipFill>
                  <p:spPr>
                    <a:xfrm>
                      <a:off x="3554177" y="3414992"/>
                      <a:ext cx="867511" cy="1588144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99">
                  <p14:nvContentPartPr>
                    <p14:cNvPr id="104" name="Freihand 103">
                      <a:extLst>
                        <a:ext uri="{FF2B5EF4-FFF2-40B4-BE49-F238E27FC236}">
                          <a16:creationId xmlns:a16="http://schemas.microsoft.com/office/drawing/2014/main" id="{B2BDAD68-1A6C-4C11-87AB-E6DF123E971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888393" y="2764360"/>
                    <a:ext cx="492480" cy="444240"/>
                  </p14:xfrm>
                </p:contentPart>
              </mc:Choice>
              <mc:Fallback xmlns="">
                <p:pic>
                  <p:nvPicPr>
                    <p:cNvPr id="119" name="Freihand 118"/>
                    <p:cNvPicPr/>
                    <p:nvPr/>
                  </p:nvPicPr>
                  <p:blipFill>
                    <a:blip r:embed="rId87"/>
                    <a:stretch>
                      <a:fillRect/>
                    </a:stretch>
                  </p:blipFill>
                  <p:spPr>
                    <a:xfrm>
                      <a:off x="3857661" y="2703537"/>
                      <a:ext cx="553176" cy="566656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p:grpSp>
            <p:nvGrpSpPr>
              <p:cNvPr id="100" name="Gruppieren 99">
                <a:extLst>
                  <a:ext uri="{FF2B5EF4-FFF2-40B4-BE49-F238E27FC236}">
                    <a16:creationId xmlns:a16="http://schemas.microsoft.com/office/drawing/2014/main" id="{19D17DC3-6036-4BE0-B33C-C4CBE8402F59}"/>
                  </a:ext>
                </a:extLst>
              </p:cNvPr>
              <p:cNvGrpSpPr/>
              <p:nvPr/>
            </p:nvGrpSpPr>
            <p:grpSpPr>
              <a:xfrm>
                <a:off x="430153" y="2849226"/>
                <a:ext cx="377466" cy="1019613"/>
                <a:chOff x="3584913" y="2764360"/>
                <a:chExt cx="806040" cy="2177280"/>
              </a:xfrm>
              <a:grpFill/>
            </p:grpSpPr>
            <mc:AlternateContent xmlns:mc="http://schemas.openxmlformats.org/markup-compatibility/2006" xmlns:p14="http://schemas.microsoft.com/office/powerpoint/2010/main">
              <mc:Choice Requires="p14">
                <p:contentPart p14:bwMode="auto" r:id="rId200">
                  <p14:nvContentPartPr>
                    <p14:cNvPr id="101" name="Freihand 100">
                      <a:extLst>
                        <a:ext uri="{FF2B5EF4-FFF2-40B4-BE49-F238E27FC236}">
                          <a16:creationId xmlns:a16="http://schemas.microsoft.com/office/drawing/2014/main" id="{921D7654-94B9-4D97-B0A8-DF6E121BF76E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584913" y="3475720"/>
                    <a:ext cx="806040" cy="1465920"/>
                  </p14:xfrm>
                </p:contentPart>
              </mc:Choice>
              <mc:Fallback xmlns="">
                <p:pic>
                  <p:nvPicPr>
                    <p:cNvPr id="121" name="Freihand 120"/>
                    <p:cNvPicPr/>
                    <p:nvPr/>
                  </p:nvPicPr>
                  <p:blipFill>
                    <a:blip r:embed="rId89"/>
                    <a:stretch>
                      <a:fillRect/>
                    </a:stretch>
                  </p:blipFill>
                  <p:spPr>
                    <a:xfrm>
                      <a:off x="3554177" y="3414992"/>
                      <a:ext cx="867511" cy="1588144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01">
                  <p14:nvContentPartPr>
                    <p14:cNvPr id="102" name="Freihand 101">
                      <a:extLst>
                        <a:ext uri="{FF2B5EF4-FFF2-40B4-BE49-F238E27FC236}">
                          <a16:creationId xmlns:a16="http://schemas.microsoft.com/office/drawing/2014/main" id="{29BA2D2E-744B-4C0F-8FE8-640A6F820756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888393" y="2764360"/>
                    <a:ext cx="492480" cy="444240"/>
                  </p14:xfrm>
                </p:contentPart>
              </mc:Choice>
              <mc:Fallback xmlns="">
                <p:pic>
                  <p:nvPicPr>
                    <p:cNvPr id="122" name="Freihand 121"/>
                    <p:cNvPicPr/>
                    <p:nvPr/>
                  </p:nvPicPr>
                  <p:blipFill>
                    <a:blip r:embed="rId91"/>
                    <a:stretch>
                      <a:fillRect/>
                    </a:stretch>
                  </p:blipFill>
                  <p:spPr>
                    <a:xfrm>
                      <a:off x="3857661" y="2703537"/>
                      <a:ext cx="553176" cy="566656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</p:grpSp>
        <p:grpSp>
          <p:nvGrpSpPr>
            <p:cNvPr id="81" name="Gruppieren 80">
              <a:extLst>
                <a:ext uri="{FF2B5EF4-FFF2-40B4-BE49-F238E27FC236}">
                  <a16:creationId xmlns:a16="http://schemas.microsoft.com/office/drawing/2014/main" id="{AAF78923-5A37-4015-85AF-EF80F15D871A}"/>
                </a:ext>
              </a:extLst>
            </p:cNvPr>
            <p:cNvGrpSpPr/>
            <p:nvPr/>
          </p:nvGrpSpPr>
          <p:grpSpPr>
            <a:xfrm>
              <a:off x="411368" y="4023772"/>
              <a:ext cx="2311299" cy="378633"/>
              <a:chOff x="378108" y="435349"/>
              <a:chExt cx="3918240" cy="641880"/>
            </a:xfrm>
            <a:grpFill/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02">
                <p14:nvContentPartPr>
                  <p14:cNvPr id="82" name="Freihand 81">
                    <a:extLst>
                      <a:ext uri="{FF2B5EF4-FFF2-40B4-BE49-F238E27FC236}">
                        <a16:creationId xmlns:a16="http://schemas.microsoft.com/office/drawing/2014/main" id="{F9C1ED92-FDCE-4442-8AB6-3D1BC21E5D99}"/>
                      </a:ext>
                    </a:extLst>
                  </p14:cNvPr>
                  <p14:cNvContentPartPr/>
                  <p14:nvPr/>
                </p14:nvContentPartPr>
                <p14:xfrm>
                  <a:off x="3160656" y="525529"/>
                  <a:ext cx="32040" cy="313560"/>
                </p14:xfrm>
              </p:contentPart>
            </mc:Choice>
            <mc:Fallback xmlns="">
              <p:pic>
                <p:nvPicPr>
                  <p:cNvPr id="229" name="Freihand 228"/>
                  <p:cNvPicPr/>
                  <p:nvPr/>
                </p:nvPicPr>
                <p:blipFill>
                  <a:blip r:embed="rId203"/>
                  <a:stretch>
                    <a:fillRect/>
                  </a:stretch>
                </p:blipFill>
                <p:spPr>
                  <a:xfrm>
                    <a:off x="3136475" y="477336"/>
                    <a:ext cx="80402" cy="410556"/>
                  </a:xfrm>
                  <a:prstGeom prst="rect">
                    <a:avLst/>
                  </a:prstGeom>
                </p:spPr>
              </p:pic>
            </mc:Fallback>
          </mc:AlternateContent>
          <p:grpSp>
            <p:nvGrpSpPr>
              <p:cNvPr id="83" name="Gruppieren 82">
                <a:extLst>
                  <a:ext uri="{FF2B5EF4-FFF2-40B4-BE49-F238E27FC236}">
                    <a16:creationId xmlns:a16="http://schemas.microsoft.com/office/drawing/2014/main" id="{B0F26160-CA7F-4847-91D8-A0E9E6CA6D03}"/>
                  </a:ext>
                </a:extLst>
              </p:cNvPr>
              <p:cNvGrpSpPr/>
              <p:nvPr/>
            </p:nvGrpSpPr>
            <p:grpSpPr>
              <a:xfrm>
                <a:off x="378108" y="435349"/>
                <a:ext cx="3918240" cy="641880"/>
                <a:chOff x="776820" y="138600"/>
                <a:chExt cx="3918240" cy="641880"/>
              </a:xfrm>
              <a:grpFill/>
            </p:grpSpPr>
            <mc:AlternateContent xmlns:mc="http://schemas.openxmlformats.org/markup-compatibility/2006" xmlns:p14="http://schemas.microsoft.com/office/powerpoint/2010/main">
              <mc:Choice Requires="p14">
                <p:contentPart p14:bwMode="auto" r:id="rId204">
                  <p14:nvContentPartPr>
                    <p14:cNvPr id="84" name="Freihand 83">
                      <a:extLst>
                        <a:ext uri="{FF2B5EF4-FFF2-40B4-BE49-F238E27FC236}">
                          <a16:creationId xmlns:a16="http://schemas.microsoft.com/office/drawing/2014/main" id="{74B8ABE0-3FA2-4372-8C8D-64FB63871BFE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76820" y="312480"/>
                    <a:ext cx="299520" cy="468000"/>
                  </p14:xfrm>
                </p:contentPart>
              </mc:Choice>
              <mc:Fallback xmlns="">
                <p:pic>
                  <p:nvPicPr>
                    <p:cNvPr id="218" name="Freihand 217"/>
                    <p:cNvPicPr/>
                    <p:nvPr/>
                  </p:nvPicPr>
                  <p:blipFill>
                    <a:blip r:embed="rId205"/>
                    <a:stretch>
                      <a:fillRect/>
                    </a:stretch>
                  </p:blipFill>
                  <p:spPr>
                    <a:xfrm>
                      <a:off x="753029" y="263603"/>
                      <a:ext cx="347712" cy="565144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06">
                  <p14:nvContentPartPr>
                    <p14:cNvPr id="85" name="Freihand 84">
                      <a:extLst>
                        <a:ext uri="{FF2B5EF4-FFF2-40B4-BE49-F238E27FC236}">
                          <a16:creationId xmlns:a16="http://schemas.microsoft.com/office/drawing/2014/main" id="{27CA7B17-0332-42F6-8D09-CE688B976FE8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74380" y="138600"/>
                    <a:ext cx="360" cy="360"/>
                  </p14:xfrm>
                </p:contentPart>
              </mc:Choice>
              <mc:Fallback xmlns="">
                <p:pic>
                  <p:nvPicPr>
                    <p:cNvPr id="219" name="Freihand 218"/>
                    <p:cNvPicPr/>
                    <p:nvPr/>
                  </p:nvPicPr>
                  <p:blipFill>
                    <a:blip r:embed="rId183"/>
                    <a:stretch>
                      <a:fillRect/>
                    </a:stretch>
                  </p:blipFill>
                  <p:spPr>
                    <a:xfrm>
                      <a:off x="859980" y="109800"/>
                      <a:ext cx="28800" cy="57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07">
                  <p14:nvContentPartPr>
                    <p14:cNvPr id="86" name="Freihand 85">
                      <a:extLst>
                        <a:ext uri="{FF2B5EF4-FFF2-40B4-BE49-F238E27FC236}">
                          <a16:creationId xmlns:a16="http://schemas.microsoft.com/office/drawing/2014/main" id="{510F1935-0DA1-4E64-AAAB-69FCF0784209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992460" y="152640"/>
                    <a:ext cx="360" cy="360"/>
                  </p14:xfrm>
                </p:contentPart>
              </mc:Choice>
              <mc:Fallback xmlns="">
                <p:pic>
                  <p:nvPicPr>
                    <p:cNvPr id="220" name="Freihand 219"/>
                    <p:cNvPicPr/>
                    <p:nvPr/>
                  </p:nvPicPr>
                  <p:blipFill>
                    <a:blip r:embed="rId208"/>
                    <a:stretch>
                      <a:fillRect/>
                    </a:stretch>
                  </p:blipFill>
                  <p:spPr>
                    <a:xfrm>
                      <a:off x="978420" y="123840"/>
                      <a:ext cx="28800" cy="57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09">
                  <p14:nvContentPartPr>
                    <p14:cNvPr id="87" name="Freihand 86">
                      <a:extLst>
                        <a:ext uri="{FF2B5EF4-FFF2-40B4-BE49-F238E27FC236}">
                          <a16:creationId xmlns:a16="http://schemas.microsoft.com/office/drawing/2014/main" id="{92C8ABF0-BAE0-48C4-957B-BD3D53B5497E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173540" y="330120"/>
                    <a:ext cx="153360" cy="443160"/>
                  </p14:xfrm>
                </p:contentPart>
              </mc:Choice>
              <mc:Fallback xmlns="">
                <p:pic>
                  <p:nvPicPr>
                    <p:cNvPr id="221" name="Freihand 220"/>
                    <p:cNvPicPr/>
                    <p:nvPr/>
                  </p:nvPicPr>
                  <p:blipFill>
                    <a:blip r:embed="rId210"/>
                    <a:stretch>
                      <a:fillRect/>
                    </a:stretch>
                  </p:blipFill>
                  <p:spPr>
                    <a:xfrm>
                      <a:off x="1149197" y="281964"/>
                      <a:ext cx="202046" cy="540082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11">
                  <p14:nvContentPartPr>
                    <p14:cNvPr id="88" name="Freihand 87">
                      <a:extLst>
                        <a:ext uri="{FF2B5EF4-FFF2-40B4-BE49-F238E27FC236}">
                          <a16:creationId xmlns:a16="http://schemas.microsoft.com/office/drawing/2014/main" id="{04958309-EBF0-4359-8439-F0AFAE3752B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302420" y="350280"/>
                    <a:ext cx="177480" cy="384120"/>
                  </p14:xfrm>
                </p:contentPart>
              </mc:Choice>
              <mc:Fallback xmlns="">
                <p:pic>
                  <p:nvPicPr>
                    <p:cNvPr id="222" name="Freihand 221"/>
                    <p:cNvPicPr/>
                    <p:nvPr/>
                  </p:nvPicPr>
                  <p:blipFill>
                    <a:blip r:embed="rId212"/>
                    <a:stretch>
                      <a:fillRect/>
                    </a:stretch>
                  </p:blipFill>
                  <p:spPr>
                    <a:xfrm>
                      <a:off x="1278024" y="301503"/>
                      <a:ext cx="226272" cy="481065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13">
                  <p14:nvContentPartPr>
                    <p14:cNvPr id="89" name="Freihand 88">
                      <a:extLst>
                        <a:ext uri="{FF2B5EF4-FFF2-40B4-BE49-F238E27FC236}">
                          <a16:creationId xmlns:a16="http://schemas.microsoft.com/office/drawing/2014/main" id="{B081C06D-C718-4D26-8B21-B0AA09AC1D6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135380" y="180360"/>
                    <a:ext cx="3559680" cy="575280"/>
                  </p14:xfrm>
                </p:contentPart>
              </mc:Choice>
              <mc:Fallback xmlns="">
                <p:pic>
                  <p:nvPicPr>
                    <p:cNvPr id="225" name="Freihand 224"/>
                    <p:cNvPicPr/>
                    <p:nvPr/>
                  </p:nvPicPr>
                  <p:blipFill>
                    <a:blip r:embed="rId214"/>
                    <a:stretch>
                      <a:fillRect/>
                    </a:stretch>
                  </p:blipFill>
                  <p:spPr>
                    <a:xfrm>
                      <a:off x="1110969" y="131556"/>
                      <a:ext cx="3608501" cy="672278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15">
                  <p14:nvContentPartPr>
                    <p14:cNvPr id="90" name="Freihand 89">
                      <a:extLst>
                        <a:ext uri="{FF2B5EF4-FFF2-40B4-BE49-F238E27FC236}">
                          <a16:creationId xmlns:a16="http://schemas.microsoft.com/office/drawing/2014/main" id="{6640235E-9A37-4811-A87C-BBBB42E4E65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4242540" y="327240"/>
                    <a:ext cx="407160" cy="38520"/>
                  </p14:xfrm>
                </p:contentPart>
              </mc:Choice>
              <mc:Fallback xmlns="">
                <p:pic>
                  <p:nvPicPr>
                    <p:cNvPr id="226" name="Freihand 225"/>
                    <p:cNvPicPr/>
                    <p:nvPr/>
                  </p:nvPicPr>
                  <p:blipFill>
                    <a:blip r:embed="rId216"/>
                    <a:stretch>
                      <a:fillRect/>
                    </a:stretch>
                  </p:blipFill>
                  <p:spPr>
                    <a:xfrm>
                      <a:off x="4218159" y="278937"/>
                      <a:ext cx="455312" cy="135737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17">
                  <p14:nvContentPartPr>
                    <p14:cNvPr id="91" name="Freihand 90">
                      <a:extLst>
                        <a:ext uri="{FF2B5EF4-FFF2-40B4-BE49-F238E27FC236}">
                          <a16:creationId xmlns:a16="http://schemas.microsoft.com/office/drawing/2014/main" id="{FED17669-B118-4D8C-9222-0A6B46B0C64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4120500" y="263880"/>
                    <a:ext cx="360" cy="360"/>
                  </p14:xfrm>
                </p:contentPart>
              </mc:Choice>
              <mc:Fallback xmlns="">
                <p:pic>
                  <p:nvPicPr>
                    <p:cNvPr id="227" name="Freihand 226"/>
                    <p:cNvPicPr/>
                    <p:nvPr/>
                  </p:nvPicPr>
                  <p:blipFill>
                    <a:blip r:embed="rId218"/>
                    <a:stretch>
                      <a:fillRect/>
                    </a:stretch>
                  </p:blipFill>
                  <p:spPr>
                    <a:xfrm>
                      <a:off x="4106460" y="235440"/>
                      <a:ext cx="28800" cy="57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19">
                  <p14:nvContentPartPr>
                    <p14:cNvPr id="92" name="Freihand 91">
                      <a:extLst>
                        <a:ext uri="{FF2B5EF4-FFF2-40B4-BE49-F238E27FC236}">
                          <a16:creationId xmlns:a16="http://schemas.microsoft.com/office/drawing/2014/main" id="{96D6F235-F10C-460A-B8B0-33CEFC301D8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75740" y="298800"/>
                    <a:ext cx="360" cy="360"/>
                  </p14:xfrm>
                </p:contentPart>
              </mc:Choice>
              <mc:Fallback xmlns="">
                <p:pic>
                  <p:nvPicPr>
                    <p:cNvPr id="228" name="Freihand 227"/>
                    <p:cNvPicPr/>
                    <p:nvPr/>
                  </p:nvPicPr>
                  <p:blipFill>
                    <a:blip r:embed="rId220"/>
                    <a:stretch>
                      <a:fillRect/>
                    </a:stretch>
                  </p:blipFill>
                  <p:spPr>
                    <a:xfrm>
                      <a:off x="2561340" y="270360"/>
                      <a:ext cx="29160" cy="57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21">
                  <p14:nvContentPartPr>
                    <p14:cNvPr id="93" name="Freihand 92">
                      <a:extLst>
                        <a:ext uri="{FF2B5EF4-FFF2-40B4-BE49-F238E27FC236}">
                          <a16:creationId xmlns:a16="http://schemas.microsoft.com/office/drawing/2014/main" id="{9B65DE6B-2349-4CE8-890B-09CFB15932E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057340" y="483480"/>
                    <a:ext cx="163800" cy="20880"/>
                  </p14:xfrm>
                </p:contentPart>
              </mc:Choice>
              <mc:Fallback xmlns="">
                <p:pic>
                  <p:nvPicPr>
                    <p:cNvPr id="230" name="Freihand 229"/>
                    <p:cNvPicPr/>
                    <p:nvPr/>
                  </p:nvPicPr>
                  <p:blipFill>
                    <a:blip r:embed="rId222"/>
                    <a:stretch>
                      <a:fillRect/>
                    </a:stretch>
                  </p:blipFill>
                  <p:spPr>
                    <a:xfrm>
                      <a:off x="2032983" y="434965"/>
                      <a:ext cx="212514" cy="118525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</p:grpSp>
      </p:grpSp>
      <p:pic>
        <p:nvPicPr>
          <p:cNvPr id="115" name="Grafik 114" descr="In der Folie ist eine Animation zu sehen, die aus vielen Elementen besteht. Dieses Bild ist verlinkt, es führt zur mündlichen Erläuterung der Animation.&#10;">
            <a:hlinkClick r:id="rId223"/>
            <a:extLst>
              <a:ext uri="{FF2B5EF4-FFF2-40B4-BE49-F238E27FC236}">
                <a16:creationId xmlns:a16="http://schemas.microsoft.com/office/drawing/2014/main" id="{0C5BA4F1-9F1C-4641-9685-1026C2747F8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1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197" y="5308860"/>
            <a:ext cx="1605514" cy="561732"/>
          </a:xfrm>
          <a:prstGeom prst="rect">
            <a:avLst/>
          </a:prstGeom>
        </p:spPr>
      </p:pic>
      <p:grpSp>
        <p:nvGrpSpPr>
          <p:cNvPr id="116" name="Gruppieren 115">
            <a:extLst>
              <a:ext uri="{FF2B5EF4-FFF2-40B4-BE49-F238E27FC236}">
                <a16:creationId xmlns:a16="http://schemas.microsoft.com/office/drawing/2014/main" id="{BFD2AC8F-FD0F-4B65-A96E-D9760A1DA4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402300" y="4206014"/>
            <a:ext cx="1961280" cy="1605752"/>
            <a:chOff x="3402300" y="4869808"/>
            <a:chExt cx="1961280" cy="1605752"/>
          </a:xfrm>
        </p:grpSpPr>
        <p:grpSp>
          <p:nvGrpSpPr>
            <p:cNvPr id="117" name="Gruppieren 116">
              <a:extLst>
                <a:ext uri="{FF2B5EF4-FFF2-40B4-BE49-F238E27FC236}">
                  <a16:creationId xmlns:a16="http://schemas.microsoft.com/office/drawing/2014/main" id="{C216505C-B65E-4CFA-9A94-FC65562F6AA3}"/>
                </a:ext>
              </a:extLst>
            </p:cNvPr>
            <p:cNvGrpSpPr/>
            <p:nvPr/>
          </p:nvGrpSpPr>
          <p:grpSpPr>
            <a:xfrm>
              <a:off x="3402300" y="5266320"/>
              <a:ext cx="1961280" cy="1209240"/>
              <a:chOff x="3402300" y="5266320"/>
              <a:chExt cx="1961280" cy="12092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24">
                <p14:nvContentPartPr>
                  <p14:cNvPr id="131" name="Freihand 130">
                    <a:extLst>
                      <a:ext uri="{FF2B5EF4-FFF2-40B4-BE49-F238E27FC236}">
                        <a16:creationId xmlns:a16="http://schemas.microsoft.com/office/drawing/2014/main" id="{A5205453-04D2-48C4-BC96-512C59323F12}"/>
                      </a:ext>
                    </a:extLst>
                  </p14:cNvPr>
                  <p14:cNvContentPartPr/>
                  <p14:nvPr/>
                </p14:nvContentPartPr>
                <p14:xfrm>
                  <a:off x="3402300" y="5266320"/>
                  <a:ext cx="551520" cy="1209240"/>
                </p14:xfrm>
              </p:contentPart>
            </mc:Choice>
            <mc:Fallback xmlns="">
              <p:pic>
                <p:nvPicPr>
                  <p:cNvPr id="256" name="Freihand 255"/>
                  <p:cNvPicPr/>
                  <p:nvPr/>
                </p:nvPicPr>
                <p:blipFill>
                  <a:blip r:embed="rId225"/>
                  <a:stretch>
                    <a:fillRect/>
                  </a:stretch>
                </p:blipFill>
                <p:spPr>
                  <a:xfrm>
                    <a:off x="3388260" y="5237520"/>
                    <a:ext cx="579960" cy="1266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26">
                <p14:nvContentPartPr>
                  <p14:cNvPr id="132" name="Freihand 131">
                    <a:extLst>
                      <a:ext uri="{FF2B5EF4-FFF2-40B4-BE49-F238E27FC236}">
                        <a16:creationId xmlns:a16="http://schemas.microsoft.com/office/drawing/2014/main" id="{B1DFDB19-B28A-4F32-97C1-4B3CD564BA8F}"/>
                      </a:ext>
                    </a:extLst>
                  </p14:cNvPr>
                  <p14:cNvContentPartPr/>
                  <p14:nvPr/>
                </p14:nvContentPartPr>
                <p14:xfrm>
                  <a:off x="4795140" y="5300520"/>
                  <a:ext cx="568440" cy="1146600"/>
                </p14:xfrm>
              </p:contentPart>
            </mc:Choice>
            <mc:Fallback xmlns="">
              <p:pic>
                <p:nvPicPr>
                  <p:cNvPr id="257" name="Freihand 256"/>
                  <p:cNvPicPr/>
                  <p:nvPr/>
                </p:nvPicPr>
                <p:blipFill>
                  <a:blip r:embed="rId227"/>
                  <a:stretch>
                    <a:fillRect/>
                  </a:stretch>
                </p:blipFill>
                <p:spPr>
                  <a:xfrm>
                    <a:off x="4781100" y="5272080"/>
                    <a:ext cx="596520" cy="12038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18" name="Gruppieren 117">
              <a:extLst>
                <a:ext uri="{FF2B5EF4-FFF2-40B4-BE49-F238E27FC236}">
                  <a16:creationId xmlns:a16="http://schemas.microsoft.com/office/drawing/2014/main" id="{A5F56183-0A3B-4368-A321-E2C99BBAE097}"/>
                </a:ext>
              </a:extLst>
            </p:cNvPr>
            <p:cNvGrpSpPr/>
            <p:nvPr/>
          </p:nvGrpSpPr>
          <p:grpSpPr>
            <a:xfrm>
              <a:off x="3685484" y="4869808"/>
              <a:ext cx="1455828" cy="914196"/>
              <a:chOff x="3685484" y="4869808"/>
              <a:chExt cx="1455828" cy="914196"/>
            </a:xfrm>
          </p:grpSpPr>
          <p:grpSp>
            <p:nvGrpSpPr>
              <p:cNvPr id="119" name="Gruppieren 118">
                <a:extLst>
                  <a:ext uri="{FF2B5EF4-FFF2-40B4-BE49-F238E27FC236}">
                    <a16:creationId xmlns:a16="http://schemas.microsoft.com/office/drawing/2014/main" id="{2ED9C573-3FAE-437D-98C8-EF25F297073C}"/>
                  </a:ext>
                </a:extLst>
              </p:cNvPr>
              <p:cNvGrpSpPr/>
              <p:nvPr/>
            </p:nvGrpSpPr>
            <p:grpSpPr>
              <a:xfrm>
                <a:off x="3700251" y="5314282"/>
                <a:ext cx="1279646" cy="469722"/>
                <a:chOff x="5452230" y="5831790"/>
                <a:chExt cx="1443600" cy="668160"/>
              </a:xfrm>
            </p:grpSpPr>
            <mc:AlternateContent xmlns:mc="http://schemas.openxmlformats.org/markup-compatibility/2006" xmlns:p14="http://schemas.microsoft.com/office/powerpoint/2010/main">
              <mc:Choice Requires="p14">
                <p:contentPart p14:bwMode="auto" r:id="rId228">
                  <p14:nvContentPartPr>
                    <p14:cNvPr id="127" name="Freihand 126">
                      <a:extLst>
                        <a:ext uri="{FF2B5EF4-FFF2-40B4-BE49-F238E27FC236}">
                          <a16:creationId xmlns:a16="http://schemas.microsoft.com/office/drawing/2014/main" id="{71F14F23-1FA9-434C-8343-25A11624DF18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5452230" y="5831790"/>
                    <a:ext cx="251280" cy="400680"/>
                  </p14:xfrm>
                </p:contentPart>
              </mc:Choice>
              <mc:Fallback xmlns="">
                <p:pic>
                  <p:nvPicPr>
                    <p:cNvPr id="195" name="Freihand 194"/>
                    <p:cNvPicPr/>
                    <p:nvPr/>
                  </p:nvPicPr>
                  <p:blipFill>
                    <a:blip r:embed="rId229"/>
                    <a:stretch>
                      <a:fillRect/>
                    </a:stretch>
                  </p:blipFill>
                  <p:spPr>
                    <a:xfrm>
                      <a:off x="5435992" y="5791364"/>
                      <a:ext cx="283756" cy="482044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30">
                  <p14:nvContentPartPr>
                    <p14:cNvPr id="128" name="Freihand 127">
                      <a:extLst>
                        <a:ext uri="{FF2B5EF4-FFF2-40B4-BE49-F238E27FC236}">
                          <a16:creationId xmlns:a16="http://schemas.microsoft.com/office/drawing/2014/main" id="{E1431BDA-57B5-4E8E-9361-7E12C666581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5692350" y="5879670"/>
                    <a:ext cx="1034280" cy="388080"/>
                  </p14:xfrm>
                </p:contentPart>
              </mc:Choice>
              <mc:Fallback xmlns="">
                <p:pic>
                  <p:nvPicPr>
                    <p:cNvPr id="196" name="Freihand 195"/>
                    <p:cNvPicPr/>
                    <p:nvPr/>
                  </p:nvPicPr>
                  <p:blipFill>
                    <a:blip r:embed="rId231"/>
                    <a:stretch>
                      <a:fillRect/>
                    </a:stretch>
                  </p:blipFill>
                  <p:spPr>
                    <a:xfrm>
                      <a:off x="5676101" y="5839224"/>
                      <a:ext cx="1066779" cy="469485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32">
                  <p14:nvContentPartPr>
                    <p14:cNvPr id="129" name="Freihand 128">
                      <a:extLst>
                        <a:ext uri="{FF2B5EF4-FFF2-40B4-BE49-F238E27FC236}">
                          <a16:creationId xmlns:a16="http://schemas.microsoft.com/office/drawing/2014/main" id="{AC206264-2018-47A7-90A0-F373E83E3EF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6686310" y="6121950"/>
                    <a:ext cx="209520" cy="378000"/>
                  </p14:xfrm>
                </p:contentPart>
              </mc:Choice>
              <mc:Fallback xmlns="">
                <p:pic>
                  <p:nvPicPr>
                    <p:cNvPr id="197" name="Freihand 196"/>
                    <p:cNvPicPr/>
                    <p:nvPr/>
                  </p:nvPicPr>
                  <p:blipFill>
                    <a:blip r:embed="rId233"/>
                    <a:stretch>
                      <a:fillRect/>
                    </a:stretch>
                  </p:blipFill>
                  <p:spPr>
                    <a:xfrm>
                      <a:off x="6670068" y="6080974"/>
                      <a:ext cx="242004" cy="459951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34">
                  <p14:nvContentPartPr>
                    <p14:cNvPr id="130" name="Freihand 129">
                      <a:extLst>
                        <a:ext uri="{FF2B5EF4-FFF2-40B4-BE49-F238E27FC236}">
                          <a16:creationId xmlns:a16="http://schemas.microsoft.com/office/drawing/2014/main" id="{FE11D1E2-0B08-45DD-B09D-DA7159AFFEB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5892870" y="5929350"/>
                    <a:ext cx="148320" cy="18000"/>
                  </p14:xfrm>
                </p:contentPart>
              </mc:Choice>
              <mc:Fallback xmlns="">
                <p:pic>
                  <p:nvPicPr>
                    <p:cNvPr id="198" name="Freihand 197"/>
                    <p:cNvPicPr/>
                    <p:nvPr/>
                  </p:nvPicPr>
                  <p:blipFill>
                    <a:blip r:embed="rId235"/>
                    <a:stretch>
                      <a:fillRect/>
                    </a:stretch>
                  </p:blipFill>
                  <p:spPr>
                    <a:xfrm>
                      <a:off x="5876660" y="5888721"/>
                      <a:ext cx="180740" cy="99257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p:grpSp>
            <p:nvGrpSpPr>
              <p:cNvPr id="120" name="Gruppieren 119">
                <a:extLst>
                  <a:ext uri="{FF2B5EF4-FFF2-40B4-BE49-F238E27FC236}">
                    <a16:creationId xmlns:a16="http://schemas.microsoft.com/office/drawing/2014/main" id="{AEDC430D-936B-4957-950C-A54B04206541}"/>
                  </a:ext>
                </a:extLst>
              </p:cNvPr>
              <p:cNvGrpSpPr/>
              <p:nvPr/>
            </p:nvGrpSpPr>
            <p:grpSpPr>
              <a:xfrm>
                <a:off x="3685484" y="4869808"/>
                <a:ext cx="1455828" cy="319350"/>
                <a:chOff x="6541860" y="3962280"/>
                <a:chExt cx="2297160" cy="425880"/>
              </a:xfrm>
            </p:grpSpPr>
            <mc:AlternateContent xmlns:mc="http://schemas.openxmlformats.org/markup-compatibility/2006" xmlns:p14="http://schemas.microsoft.com/office/powerpoint/2010/main">
              <mc:Choice Requires="p14">
                <p:contentPart p14:bwMode="auto" r:id="rId236">
                  <p14:nvContentPartPr>
                    <p14:cNvPr id="121" name="Freihand 120">
                      <a:extLst>
                        <a:ext uri="{FF2B5EF4-FFF2-40B4-BE49-F238E27FC236}">
                          <a16:creationId xmlns:a16="http://schemas.microsoft.com/office/drawing/2014/main" id="{C9A7898E-AD87-411C-8A33-3F7065729A46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543100" y="4014120"/>
                    <a:ext cx="360" cy="360"/>
                  </p14:xfrm>
                </p:contentPart>
              </mc:Choice>
              <mc:Fallback xmlns="">
                <p:pic>
                  <p:nvPicPr>
                    <p:cNvPr id="303" name="Freihand 302"/>
                    <p:cNvPicPr/>
                    <p:nvPr/>
                  </p:nvPicPr>
                  <p:blipFill>
                    <a:blip r:embed="rId237"/>
                    <a:stretch>
                      <a:fillRect/>
                    </a:stretch>
                  </p:blipFill>
                  <p:spPr>
                    <a:xfrm>
                      <a:off x="8528700" y="3985320"/>
                      <a:ext cx="28800" cy="57600"/>
                    </a:xfrm>
                    <a:prstGeom prst="rect">
                      <a:avLst/>
                    </a:prstGeom>
                  </p:spPr>
                </p:pic>
              </mc:Fallback>
            </mc:AlternateContent>
            <p:grpSp>
              <p:nvGrpSpPr>
                <p:cNvPr id="122" name="Gruppieren 121">
                  <a:extLst>
                    <a:ext uri="{FF2B5EF4-FFF2-40B4-BE49-F238E27FC236}">
                      <a16:creationId xmlns:a16="http://schemas.microsoft.com/office/drawing/2014/main" id="{6F5548DE-991B-47C5-A871-98CCE898840D}"/>
                    </a:ext>
                  </a:extLst>
                </p:cNvPr>
                <p:cNvGrpSpPr/>
                <p:nvPr/>
              </p:nvGrpSpPr>
              <p:grpSpPr>
                <a:xfrm>
                  <a:off x="6541860" y="3962280"/>
                  <a:ext cx="2297160" cy="425880"/>
                  <a:chOff x="6541860" y="3962280"/>
                  <a:chExt cx="2297160" cy="425880"/>
                </a:xfrm>
              </p:grpSpPr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238">
                    <p14:nvContentPartPr>
                      <p14:cNvPr id="123" name="Freihand 122">
                        <a:extLst>
                          <a:ext uri="{FF2B5EF4-FFF2-40B4-BE49-F238E27FC236}">
                            <a16:creationId xmlns:a16="http://schemas.microsoft.com/office/drawing/2014/main" id="{B6486A89-DDEE-4E8A-8CD3-EF5A7C549D2F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6541860" y="3998280"/>
                      <a:ext cx="432720" cy="389880"/>
                    </p14:xfrm>
                  </p:contentPart>
                </mc:Choice>
                <mc:Fallback xmlns="">
                  <p:pic>
                    <p:nvPicPr>
                      <p:cNvPr id="297" name="Freihand 296"/>
                      <p:cNvPicPr/>
                      <p:nvPr/>
                    </p:nvPicPr>
                    <p:blipFill>
                      <a:blip r:embed="rId239"/>
                      <a:stretch>
                        <a:fillRect/>
                      </a:stretch>
                    </p:blipFill>
                    <p:spPr>
                      <a:xfrm>
                        <a:off x="6519145" y="3959868"/>
                        <a:ext cx="478150" cy="466223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240">
                    <p14:nvContentPartPr>
                      <p14:cNvPr id="124" name="Freihand 123">
                        <a:extLst>
                          <a:ext uri="{FF2B5EF4-FFF2-40B4-BE49-F238E27FC236}">
                            <a16:creationId xmlns:a16="http://schemas.microsoft.com/office/drawing/2014/main" id="{3FCCB63A-7566-47ED-BD7A-268D7B509367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7033620" y="3962280"/>
                      <a:ext cx="131760" cy="376560"/>
                    </p14:xfrm>
                  </p:contentPart>
                </mc:Choice>
                <mc:Fallback xmlns="">
                  <p:pic>
                    <p:nvPicPr>
                      <p:cNvPr id="300" name="Freihand 299"/>
                      <p:cNvPicPr/>
                      <p:nvPr/>
                    </p:nvPicPr>
                    <p:blipFill>
                      <a:blip r:embed="rId241"/>
                      <a:stretch>
                        <a:fillRect/>
                      </a:stretch>
                    </p:blipFill>
                    <p:spPr>
                      <a:xfrm>
                        <a:off x="7011471" y="3924336"/>
                        <a:ext cx="176627" cy="452448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242">
                    <p14:nvContentPartPr>
                      <p14:cNvPr id="125" name="Freihand 124">
                        <a:extLst>
                          <a:ext uri="{FF2B5EF4-FFF2-40B4-BE49-F238E27FC236}">
                            <a16:creationId xmlns:a16="http://schemas.microsoft.com/office/drawing/2014/main" id="{AE6BB237-FCAC-4868-AAA4-39C902DB9269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7188060" y="4000080"/>
                      <a:ext cx="1345320" cy="345960"/>
                    </p14:xfrm>
                  </p:contentPart>
                </mc:Choice>
                <mc:Fallback xmlns="">
                  <p:pic>
                    <p:nvPicPr>
                      <p:cNvPr id="302" name="Freihand 301"/>
                      <p:cNvPicPr/>
                      <p:nvPr/>
                    </p:nvPicPr>
                    <p:blipFill>
                      <a:blip r:embed="rId243"/>
                      <a:stretch>
                        <a:fillRect/>
                      </a:stretch>
                    </p:blipFill>
                    <p:spPr>
                      <a:xfrm>
                        <a:off x="7165335" y="3962173"/>
                        <a:ext cx="1390202" cy="421774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244">
                    <p14:nvContentPartPr>
                      <p14:cNvPr id="126" name="Freihand 125">
                        <a:extLst>
                          <a:ext uri="{FF2B5EF4-FFF2-40B4-BE49-F238E27FC236}">
                            <a16:creationId xmlns:a16="http://schemas.microsoft.com/office/drawing/2014/main" id="{3F8E9ADD-B2C1-4059-95E9-BC1DCBBD9F2C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8633460" y="4158840"/>
                      <a:ext cx="205560" cy="165240"/>
                    </p14:xfrm>
                  </p:contentPart>
                </mc:Choice>
                <mc:Fallback xmlns="">
                  <p:pic>
                    <p:nvPicPr>
                      <p:cNvPr id="305" name="Freihand 304"/>
                      <p:cNvPicPr/>
                      <p:nvPr/>
                    </p:nvPicPr>
                    <p:blipFill>
                      <a:blip r:embed="rId245"/>
                      <a:stretch>
                        <a:fillRect/>
                      </a:stretch>
                    </p:blipFill>
                    <p:spPr>
                      <a:xfrm>
                        <a:off x="8610683" y="4120892"/>
                        <a:ext cx="250544" cy="241615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</p:grpSp>
        </p:grpSp>
      </p:grpSp>
      <p:grpSp>
        <p:nvGrpSpPr>
          <p:cNvPr id="133" name="Gruppieren 132">
            <a:extLst>
              <a:ext uri="{FF2B5EF4-FFF2-40B4-BE49-F238E27FC236}">
                <a16:creationId xmlns:a16="http://schemas.microsoft.com/office/drawing/2014/main" id="{5EC76EDC-FD0B-48CF-BF1E-0BA83BC4AA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445840" y="4347197"/>
            <a:ext cx="1619312" cy="1619476"/>
            <a:chOff x="5637929" y="4787955"/>
            <a:chExt cx="2097628" cy="2097841"/>
          </a:xfrm>
        </p:grpSpPr>
        <p:grpSp>
          <p:nvGrpSpPr>
            <p:cNvPr id="134" name="Gruppieren 133">
              <a:extLst>
                <a:ext uri="{FF2B5EF4-FFF2-40B4-BE49-F238E27FC236}">
                  <a16:creationId xmlns:a16="http://schemas.microsoft.com/office/drawing/2014/main" id="{F1DB71A3-6703-4560-A7AA-C006F56E496E}"/>
                </a:ext>
              </a:extLst>
            </p:cNvPr>
            <p:cNvGrpSpPr/>
            <p:nvPr/>
          </p:nvGrpSpPr>
          <p:grpSpPr>
            <a:xfrm>
              <a:off x="5637929" y="4787955"/>
              <a:ext cx="2097628" cy="2097841"/>
              <a:chOff x="5780498" y="4736611"/>
              <a:chExt cx="1671358" cy="1671527"/>
            </a:xfrm>
          </p:grpSpPr>
          <p:grpSp>
            <p:nvGrpSpPr>
              <p:cNvPr id="136" name="Gruppieren 135">
                <a:extLst>
                  <a:ext uri="{FF2B5EF4-FFF2-40B4-BE49-F238E27FC236}">
                    <a16:creationId xmlns:a16="http://schemas.microsoft.com/office/drawing/2014/main" id="{E55D3C53-DB81-4D79-A947-E15056DEA0E2}"/>
                  </a:ext>
                </a:extLst>
              </p:cNvPr>
              <p:cNvGrpSpPr/>
              <p:nvPr/>
            </p:nvGrpSpPr>
            <p:grpSpPr>
              <a:xfrm>
                <a:off x="5780498" y="4736611"/>
                <a:ext cx="1671358" cy="1671527"/>
                <a:chOff x="5531195" y="4956788"/>
                <a:chExt cx="1671358" cy="1671527"/>
              </a:xfrm>
            </p:grpSpPr>
            <mc:AlternateContent xmlns:mc="http://schemas.openxmlformats.org/markup-compatibility/2006" xmlns:p14="http://schemas.microsoft.com/office/powerpoint/2010/main">
              <mc:Choice Requires="p14">
                <p:contentPart p14:bwMode="auto" r:id="rId246">
                  <p14:nvContentPartPr>
                    <p14:cNvPr id="138" name="Freihand 137">
                      <a:extLst>
                        <a:ext uri="{FF2B5EF4-FFF2-40B4-BE49-F238E27FC236}">
                          <a16:creationId xmlns:a16="http://schemas.microsoft.com/office/drawing/2014/main" id="{CF38BC7D-4915-41F5-96B1-BA1B67E5267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5531195" y="4956788"/>
                    <a:ext cx="1429730" cy="56085"/>
                  </p14:xfrm>
                </p:contentPart>
              </mc:Choice>
              <mc:Fallback xmlns="">
                <p:pic>
                  <p:nvPicPr>
                    <p:cNvPr id="204" name="Freihand 203"/>
                    <p:cNvPicPr/>
                    <p:nvPr/>
                  </p:nvPicPr>
                  <p:blipFill>
                    <a:blip r:embed="rId247"/>
                    <a:stretch>
                      <a:fillRect/>
                    </a:stretch>
                  </p:blipFill>
                  <p:spPr>
                    <a:xfrm>
                      <a:off x="5516333" y="4927446"/>
                      <a:ext cx="1459454" cy="11477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48">
                  <p14:nvContentPartPr>
                    <p14:cNvPr id="139" name="Freihand 138">
                      <a:extLst>
                        <a:ext uri="{FF2B5EF4-FFF2-40B4-BE49-F238E27FC236}">
                          <a16:creationId xmlns:a16="http://schemas.microsoft.com/office/drawing/2014/main" id="{721BCF6B-7655-4E96-AE8D-8581B63931F6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5812901" y="4987315"/>
                    <a:ext cx="1389652" cy="1641000"/>
                  </p14:xfrm>
                </p:contentPart>
              </mc:Choice>
              <mc:Fallback xmlns="">
                <p:pic>
                  <p:nvPicPr>
                    <p:cNvPr id="205" name="Freihand 204"/>
                    <p:cNvPicPr/>
                    <p:nvPr/>
                  </p:nvPicPr>
                  <p:blipFill>
                    <a:blip r:embed="rId249"/>
                    <a:stretch>
                      <a:fillRect/>
                    </a:stretch>
                  </p:blipFill>
                  <p:spPr>
                    <a:xfrm>
                      <a:off x="5798038" y="4957958"/>
                      <a:ext cx="1419377" cy="1699713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50">
                  <p14:nvContentPartPr>
                    <p14:cNvPr id="140" name="Freihand 139">
                      <a:extLst>
                        <a:ext uri="{FF2B5EF4-FFF2-40B4-BE49-F238E27FC236}">
                          <a16:creationId xmlns:a16="http://schemas.microsoft.com/office/drawing/2014/main" id="{CCDE6051-92CE-4FE4-AB7B-9D0B04F6D73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5539908" y="4972406"/>
                    <a:ext cx="413266" cy="1579236"/>
                  </p14:xfrm>
                </p:contentPart>
              </mc:Choice>
              <mc:Fallback xmlns="">
                <p:pic>
                  <p:nvPicPr>
                    <p:cNvPr id="187" name="Freihand 186"/>
                    <p:cNvPicPr/>
                    <p:nvPr/>
                  </p:nvPicPr>
                  <p:blipFill>
                    <a:blip r:embed="rId251"/>
                    <a:stretch>
                      <a:fillRect/>
                    </a:stretch>
                  </p:blipFill>
                  <p:spPr>
                    <a:xfrm>
                      <a:off x="5525042" y="4943051"/>
                      <a:ext cx="442997" cy="1637946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52">
                  <p14:nvContentPartPr>
                    <p14:cNvPr id="141" name="Freihand 140">
                      <a:extLst>
                        <a:ext uri="{FF2B5EF4-FFF2-40B4-BE49-F238E27FC236}">
                          <a16:creationId xmlns:a16="http://schemas.microsoft.com/office/drawing/2014/main" id="{1058E420-EC7C-4DE2-B561-F4B986632FD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6568742" y="6338243"/>
                    <a:ext cx="470187" cy="115008"/>
                  </p14:xfrm>
                </p:contentPart>
              </mc:Choice>
              <mc:Fallback xmlns="">
                <p:pic>
                  <p:nvPicPr>
                    <p:cNvPr id="190" name="Freihand 189"/>
                    <p:cNvPicPr/>
                    <p:nvPr/>
                  </p:nvPicPr>
                  <p:blipFill>
                    <a:blip r:embed="rId253"/>
                    <a:stretch>
                      <a:fillRect/>
                    </a:stretch>
                  </p:blipFill>
                  <p:spPr>
                    <a:xfrm>
                      <a:off x="6553874" y="6308840"/>
                      <a:ext cx="499922" cy="174187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54">
                  <p14:nvContentPartPr>
                    <p14:cNvPr id="142" name="Freihand 141">
                      <a:extLst>
                        <a:ext uri="{FF2B5EF4-FFF2-40B4-BE49-F238E27FC236}">
                          <a16:creationId xmlns:a16="http://schemas.microsoft.com/office/drawing/2014/main" id="{516AAA56-B76E-4B34-B8F8-79B912CAD3E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6102203" y="6089113"/>
                    <a:ext cx="298260" cy="36562"/>
                  </p14:xfrm>
                </p:contentPart>
              </mc:Choice>
              <mc:Fallback xmlns="">
                <p:pic>
                  <p:nvPicPr>
                    <p:cNvPr id="280" name="Freihand 279"/>
                    <p:cNvPicPr/>
                    <p:nvPr/>
                  </p:nvPicPr>
                  <p:blipFill>
                    <a:blip r:embed="rId255"/>
                    <a:stretch>
                      <a:fillRect/>
                    </a:stretch>
                  </p:blipFill>
                  <p:spPr>
                    <a:xfrm>
                      <a:off x="6087346" y="6059937"/>
                      <a:ext cx="327975" cy="95283"/>
                    </a:xfrm>
                    <a:prstGeom prst="rect">
                      <a:avLst/>
                    </a:prstGeom>
                  </p:spPr>
                </p:pic>
              </mc:Fallback>
            </mc:AlternateContent>
            <p:grpSp>
              <p:nvGrpSpPr>
                <p:cNvPr id="143" name="Gruppieren 142">
                  <a:extLst>
                    <a:ext uri="{FF2B5EF4-FFF2-40B4-BE49-F238E27FC236}">
                      <a16:creationId xmlns:a16="http://schemas.microsoft.com/office/drawing/2014/main" id="{9B3F3693-7E97-4B8E-85C8-ACC6A4E352C1}"/>
                    </a:ext>
                  </a:extLst>
                </p:cNvPr>
                <p:cNvGrpSpPr/>
                <p:nvPr/>
              </p:nvGrpSpPr>
              <p:grpSpPr>
                <a:xfrm>
                  <a:off x="5928899" y="5150935"/>
                  <a:ext cx="1032437" cy="362418"/>
                  <a:chOff x="7530011" y="4723968"/>
                  <a:chExt cx="1109226" cy="389374"/>
                </a:xfrm>
              </p:grpSpPr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256">
                    <p14:nvContentPartPr>
                      <p14:cNvPr id="150" name="Freihand 149">
                        <a:extLst>
                          <a:ext uri="{FF2B5EF4-FFF2-40B4-BE49-F238E27FC236}">
                            <a16:creationId xmlns:a16="http://schemas.microsoft.com/office/drawing/2014/main" id="{E6E1FBE0-1AB4-47D0-9EE7-1462E49667CA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7530011" y="4723968"/>
                      <a:ext cx="196260" cy="221192"/>
                    </p14:xfrm>
                  </p:contentPart>
                </mc:Choice>
                <mc:Fallback xmlns="">
                  <p:pic>
                    <p:nvPicPr>
                      <p:cNvPr id="282" name="Freihand 281"/>
                      <p:cNvPicPr/>
                      <p:nvPr/>
                    </p:nvPicPr>
                    <p:blipFill>
                      <a:blip r:embed="rId257"/>
                      <a:stretch>
                        <a:fillRect/>
                      </a:stretch>
                    </p:blipFill>
                    <p:spPr>
                      <a:xfrm>
                        <a:off x="7514055" y="4692426"/>
                        <a:ext cx="228172" cy="284276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258">
                    <p14:nvContentPartPr>
                      <p14:cNvPr id="151" name="Freihand 150">
                        <a:extLst>
                          <a:ext uri="{FF2B5EF4-FFF2-40B4-BE49-F238E27FC236}">
                            <a16:creationId xmlns:a16="http://schemas.microsoft.com/office/drawing/2014/main" id="{876A0627-33F3-4961-A0C0-FBA6FB0EB651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7680716" y="4805199"/>
                      <a:ext cx="355077" cy="133097"/>
                    </p14:xfrm>
                  </p:contentPart>
                </mc:Choice>
                <mc:Fallback xmlns="">
                  <p:pic>
                    <p:nvPicPr>
                      <p:cNvPr id="283" name="Freihand 282"/>
                      <p:cNvPicPr/>
                      <p:nvPr/>
                    </p:nvPicPr>
                    <p:blipFill>
                      <a:blip r:embed="rId259"/>
                      <a:stretch>
                        <a:fillRect/>
                      </a:stretch>
                    </p:blipFill>
                    <p:spPr>
                      <a:xfrm>
                        <a:off x="7664757" y="4773623"/>
                        <a:ext cx="386994" cy="196248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260">
                    <p14:nvContentPartPr>
                      <p14:cNvPr id="152" name="Freihand 151">
                        <a:extLst>
                          <a:ext uri="{FF2B5EF4-FFF2-40B4-BE49-F238E27FC236}">
                            <a16:creationId xmlns:a16="http://schemas.microsoft.com/office/drawing/2014/main" id="{722FAF64-5537-4F7C-AA36-BDB075701DF3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8050146" y="4783079"/>
                      <a:ext cx="267088" cy="139580"/>
                    </p14:xfrm>
                  </p:contentPart>
                </mc:Choice>
                <mc:Fallback xmlns="">
                  <p:pic>
                    <p:nvPicPr>
                      <p:cNvPr id="284" name="Freihand 283"/>
                      <p:cNvPicPr/>
                      <p:nvPr/>
                    </p:nvPicPr>
                    <p:blipFill>
                      <a:blip r:embed="rId261"/>
                      <a:stretch>
                        <a:fillRect/>
                      </a:stretch>
                    </p:blipFill>
                    <p:spPr>
                      <a:xfrm>
                        <a:off x="8034177" y="4751175"/>
                        <a:ext cx="299027" cy="203388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262">
                    <p14:nvContentPartPr>
                      <p14:cNvPr id="153" name="Freihand 152">
                        <a:extLst>
                          <a:ext uri="{FF2B5EF4-FFF2-40B4-BE49-F238E27FC236}">
                            <a16:creationId xmlns:a16="http://schemas.microsoft.com/office/drawing/2014/main" id="{F941075E-4246-4418-B6EE-803FDD5F25ED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8321290" y="4820453"/>
                      <a:ext cx="176915" cy="122037"/>
                    </p14:xfrm>
                  </p:contentPart>
                </mc:Choice>
                <mc:Fallback xmlns="">
                  <p:pic>
                    <p:nvPicPr>
                      <p:cNvPr id="285" name="Freihand 284"/>
                      <p:cNvPicPr/>
                      <p:nvPr/>
                    </p:nvPicPr>
                    <p:blipFill>
                      <a:blip r:embed="rId263"/>
                      <a:stretch>
                        <a:fillRect/>
                      </a:stretch>
                    </p:blipFill>
                    <p:spPr>
                      <a:xfrm>
                        <a:off x="8305316" y="4788947"/>
                        <a:ext cx="208864" cy="18505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264">
                    <p14:nvContentPartPr>
                      <p14:cNvPr id="154" name="Freihand 153">
                        <a:extLst>
                          <a:ext uri="{FF2B5EF4-FFF2-40B4-BE49-F238E27FC236}">
                            <a16:creationId xmlns:a16="http://schemas.microsoft.com/office/drawing/2014/main" id="{E7E35E05-B59F-44BA-9E5F-240C48CBA55F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8506629" y="4805199"/>
                      <a:ext cx="132608" cy="308143"/>
                    </p14:xfrm>
                  </p:contentPart>
                </mc:Choice>
                <mc:Fallback xmlns="">
                  <p:pic>
                    <p:nvPicPr>
                      <p:cNvPr id="286" name="Freihand 285"/>
                      <p:cNvPicPr/>
                      <p:nvPr/>
                    </p:nvPicPr>
                    <p:blipFill>
                      <a:blip r:embed="rId265"/>
                      <a:stretch>
                        <a:fillRect/>
                      </a:stretch>
                    </p:blipFill>
                    <p:spPr>
                      <a:xfrm>
                        <a:off x="8491098" y="4773625"/>
                        <a:ext cx="163669" cy="37129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  <mc:AlternateContent xmlns:mc="http://schemas.openxmlformats.org/markup-compatibility/2006" xmlns:p14="http://schemas.microsoft.com/office/powerpoint/2010/main">
              <mc:Choice Requires="p14">
                <p:contentPart p14:bwMode="auto" r:id="rId266">
                  <p14:nvContentPartPr>
                    <p14:cNvPr id="144" name="Freihand 143">
                      <a:extLst>
                        <a:ext uri="{FF2B5EF4-FFF2-40B4-BE49-F238E27FC236}">
                          <a16:creationId xmlns:a16="http://schemas.microsoft.com/office/drawing/2014/main" id="{DCB861BF-A982-4861-AB3A-D626707D0385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6612252" y="6051720"/>
                    <a:ext cx="392041" cy="43225"/>
                  </p14:xfrm>
                </p:contentPart>
              </mc:Choice>
              <mc:Fallback xmlns="">
                <p:pic>
                  <p:nvPicPr>
                    <p:cNvPr id="287" name="Freihand 286"/>
                    <p:cNvPicPr/>
                    <p:nvPr/>
                  </p:nvPicPr>
                  <p:blipFill>
                    <a:blip r:embed="rId267"/>
                    <a:stretch>
                      <a:fillRect/>
                    </a:stretch>
                  </p:blipFill>
                  <p:spPr>
                    <a:xfrm>
                      <a:off x="6597388" y="6022282"/>
                      <a:ext cx="421769" cy="102473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68">
                  <p14:nvContentPartPr>
                    <p14:cNvPr id="145" name="Freihand 144">
                      <a:extLst>
                        <a:ext uri="{FF2B5EF4-FFF2-40B4-BE49-F238E27FC236}">
                          <a16:creationId xmlns:a16="http://schemas.microsoft.com/office/drawing/2014/main" id="{C487791F-0D08-4710-B5EF-1E42E369F34F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6064103" y="5692873"/>
                    <a:ext cx="298260" cy="36562"/>
                  </p14:xfrm>
                </p:contentPart>
              </mc:Choice>
              <mc:Fallback xmlns="">
                <p:pic>
                  <p:nvPicPr>
                    <p:cNvPr id="288" name="Freihand 287"/>
                    <p:cNvPicPr/>
                    <p:nvPr/>
                  </p:nvPicPr>
                  <p:blipFill>
                    <a:blip r:embed="rId269"/>
                    <a:stretch>
                      <a:fillRect/>
                    </a:stretch>
                  </p:blipFill>
                  <p:spPr>
                    <a:xfrm>
                      <a:off x="6049246" y="5663400"/>
                      <a:ext cx="327975" cy="95509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70">
                  <p14:nvContentPartPr>
                    <p14:cNvPr id="146" name="Freihand 145">
                      <a:extLst>
                        <a:ext uri="{FF2B5EF4-FFF2-40B4-BE49-F238E27FC236}">
                          <a16:creationId xmlns:a16="http://schemas.microsoft.com/office/drawing/2014/main" id="{73B299EA-4755-48EA-8F1A-53F80F18EC5A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6574152" y="5655480"/>
                    <a:ext cx="392041" cy="43225"/>
                  </p14:xfrm>
                </p:contentPart>
              </mc:Choice>
              <mc:Fallback xmlns="">
                <p:pic>
                  <p:nvPicPr>
                    <p:cNvPr id="289" name="Freihand 288"/>
                    <p:cNvPicPr/>
                    <p:nvPr/>
                  </p:nvPicPr>
                  <p:blipFill>
                    <a:blip r:embed="rId271"/>
                    <a:stretch>
                      <a:fillRect/>
                    </a:stretch>
                  </p:blipFill>
                  <p:spPr>
                    <a:xfrm>
                      <a:off x="6559288" y="5625924"/>
                      <a:ext cx="421398" cy="101967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72">
                  <p14:nvContentPartPr>
                    <p14:cNvPr id="147" name="Freihand 146">
                      <a:extLst>
                        <a:ext uri="{FF2B5EF4-FFF2-40B4-BE49-F238E27FC236}">
                          <a16:creationId xmlns:a16="http://schemas.microsoft.com/office/drawing/2014/main" id="{A3EE095B-FBAC-442F-8D38-0BE86B0E54D9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6163913" y="5872443"/>
                    <a:ext cx="653441" cy="64959"/>
                  </p14:xfrm>
                </p:contentPart>
              </mc:Choice>
              <mc:Fallback xmlns="">
                <p:pic>
                  <p:nvPicPr>
                    <p:cNvPr id="290" name="Freihand 289"/>
                    <p:cNvPicPr/>
                    <p:nvPr/>
                  </p:nvPicPr>
                  <p:blipFill>
                    <a:blip r:embed="rId273"/>
                    <a:stretch>
                      <a:fillRect/>
                    </a:stretch>
                  </p:blipFill>
                  <p:spPr>
                    <a:xfrm>
                      <a:off x="6149054" y="5842747"/>
                      <a:ext cx="683160" cy="12435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74">
                  <p14:nvContentPartPr>
                    <p14:cNvPr id="148" name="Freihand 147">
                      <a:extLst>
                        <a:ext uri="{FF2B5EF4-FFF2-40B4-BE49-F238E27FC236}">
                          <a16:creationId xmlns:a16="http://schemas.microsoft.com/office/drawing/2014/main" id="{8053B3ED-FB29-4F4C-ADDD-67F3794AA7C9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6936968" y="5854741"/>
                    <a:ext cx="200389" cy="47565"/>
                  </p14:xfrm>
                </p:contentPart>
              </mc:Choice>
              <mc:Fallback xmlns="">
                <p:pic>
                  <p:nvPicPr>
                    <p:cNvPr id="291" name="Freihand 290"/>
                    <p:cNvPicPr/>
                    <p:nvPr/>
                  </p:nvPicPr>
                  <p:blipFill>
                    <a:blip r:embed="rId275"/>
                    <a:stretch>
                      <a:fillRect/>
                    </a:stretch>
                  </p:blipFill>
                  <p:spPr>
                    <a:xfrm>
                      <a:off x="6922097" y="5825013"/>
                      <a:ext cx="230131" cy="10665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276">
                  <p14:nvContentPartPr>
                    <p14:cNvPr id="149" name="Freihand 148">
                      <a:extLst>
                        <a:ext uri="{FF2B5EF4-FFF2-40B4-BE49-F238E27FC236}">
                          <a16:creationId xmlns:a16="http://schemas.microsoft.com/office/drawing/2014/main" id="{03106D8F-F336-490D-8426-1577971E0F05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6353663" y="5494753"/>
                    <a:ext cx="298260" cy="36562"/>
                  </p14:xfrm>
                </p:contentPart>
              </mc:Choice>
              <mc:Fallback xmlns="">
                <p:pic>
                  <p:nvPicPr>
                    <p:cNvPr id="292" name="Freihand 291"/>
                    <p:cNvPicPr/>
                    <p:nvPr/>
                  </p:nvPicPr>
                  <p:blipFill>
                    <a:blip r:embed="rId269"/>
                    <a:stretch>
                      <a:fillRect/>
                    </a:stretch>
                  </p:blipFill>
                  <p:spPr>
                    <a:xfrm>
                      <a:off x="6338806" y="5465280"/>
                      <a:ext cx="327975" cy="95509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mc:AlternateContent xmlns:mc="http://schemas.openxmlformats.org/markup-compatibility/2006" xmlns:p14="http://schemas.microsoft.com/office/powerpoint/2010/main">
            <mc:Choice Requires="p14">
              <p:contentPart p14:bwMode="auto" r:id="rId277">
                <p14:nvContentPartPr>
                  <p14:cNvPr id="137" name="Freihand 136">
                    <a:extLst>
                      <a:ext uri="{FF2B5EF4-FFF2-40B4-BE49-F238E27FC236}">
                        <a16:creationId xmlns:a16="http://schemas.microsoft.com/office/drawing/2014/main" id="{43794C23-791A-4129-BB7A-FB4E86CF0E87}"/>
                      </a:ext>
                    </a:extLst>
                  </p14:cNvPr>
                  <p14:cNvContentPartPr/>
                  <p14:nvPr/>
                </p14:nvContentPartPr>
                <p14:xfrm>
                  <a:off x="6556446" y="6142155"/>
                  <a:ext cx="200389" cy="47565"/>
                </p14:xfrm>
              </p:contentPart>
            </mc:Choice>
            <mc:Fallback xmlns="">
              <p:pic>
                <p:nvPicPr>
                  <p:cNvPr id="296" name="Freihand 295"/>
                  <p:cNvPicPr/>
                  <p:nvPr/>
                </p:nvPicPr>
                <p:blipFill>
                  <a:blip r:embed="rId278"/>
                  <a:stretch>
                    <a:fillRect/>
                  </a:stretch>
                </p:blipFill>
                <p:spPr>
                  <a:xfrm>
                    <a:off x="6541575" y="6112798"/>
                    <a:ext cx="230131" cy="10665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279">
              <p14:nvContentPartPr>
                <p14:cNvPr id="135" name="Freihand 134">
                  <a:extLst>
                    <a:ext uri="{FF2B5EF4-FFF2-40B4-BE49-F238E27FC236}">
                      <a16:creationId xmlns:a16="http://schemas.microsoft.com/office/drawing/2014/main" id="{6E9BCCFD-9669-4CDD-87C6-8D663E124723}"/>
                    </a:ext>
                  </a:extLst>
                </p14:cNvPr>
                <p14:cNvContentPartPr/>
                <p14:nvPr/>
              </p14:nvContentPartPr>
              <p14:xfrm>
                <a:off x="6754620" y="5016840"/>
                <a:ext cx="14760" cy="264240"/>
              </p14:xfrm>
            </p:contentPart>
          </mc:Choice>
          <mc:Fallback xmlns="">
            <p:pic>
              <p:nvPicPr>
                <p:cNvPr id="312" name="Freihand 311"/>
                <p:cNvPicPr/>
                <p:nvPr/>
              </p:nvPicPr>
              <p:blipFill>
                <a:blip r:embed="rId280"/>
                <a:stretch>
                  <a:fillRect/>
                </a:stretch>
              </p:blipFill>
              <p:spPr>
                <a:xfrm>
                  <a:off x="6736170" y="4979958"/>
                  <a:ext cx="51660" cy="33847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55" name="Gruppieren 154">
            <a:extLst>
              <a:ext uri="{FF2B5EF4-FFF2-40B4-BE49-F238E27FC236}">
                <a16:creationId xmlns:a16="http://schemas.microsoft.com/office/drawing/2014/main" id="{58CFD7A0-8F5C-4AE8-B9C3-AD1EA00C6E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649223" y="5118964"/>
            <a:ext cx="1594108" cy="1422851"/>
            <a:chOff x="3649223" y="5118964"/>
            <a:chExt cx="1594108" cy="1422851"/>
          </a:xfrm>
        </p:grpSpPr>
        <p:grpSp>
          <p:nvGrpSpPr>
            <p:cNvPr id="156" name="Gruppieren 155">
              <a:extLst>
                <a:ext uri="{FF2B5EF4-FFF2-40B4-BE49-F238E27FC236}">
                  <a16:creationId xmlns:a16="http://schemas.microsoft.com/office/drawing/2014/main" id="{480FEF17-52AE-46FF-BBF2-0340D11641F3}"/>
                </a:ext>
              </a:extLst>
            </p:cNvPr>
            <p:cNvGrpSpPr/>
            <p:nvPr/>
          </p:nvGrpSpPr>
          <p:grpSpPr>
            <a:xfrm>
              <a:off x="4100836" y="5118964"/>
              <a:ext cx="402840" cy="867960"/>
              <a:chOff x="4100836" y="5118964"/>
              <a:chExt cx="402840" cy="86796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81">
                <p14:nvContentPartPr>
                  <p14:cNvPr id="168" name="Freihand 167">
                    <a:extLst>
                      <a:ext uri="{FF2B5EF4-FFF2-40B4-BE49-F238E27FC236}">
                        <a16:creationId xmlns:a16="http://schemas.microsoft.com/office/drawing/2014/main" id="{C3C08A8A-6C55-4A4F-8AEE-55734D7E734D}"/>
                      </a:ext>
                    </a:extLst>
                  </p14:cNvPr>
                  <p14:cNvContentPartPr/>
                  <p14:nvPr/>
                </p14:nvContentPartPr>
                <p14:xfrm flipH="1">
                  <a:off x="4287677" y="5118964"/>
                  <a:ext cx="45719" cy="773424"/>
                </p14:xfrm>
              </p:contentPart>
            </mc:Choice>
            <mc:Fallback xmlns="">
              <p:pic>
                <p:nvPicPr>
                  <p:cNvPr id="11" name="Freihand 10"/>
                  <p:cNvPicPr/>
                  <p:nvPr/>
                </p:nvPicPr>
                <p:blipFill>
                  <a:blip r:embed="rId282"/>
                  <a:stretch>
                    <a:fillRect/>
                  </a:stretch>
                </p:blipFill>
                <p:spPr>
                  <a:xfrm flipH="1">
                    <a:off x="4273277" y="5090519"/>
                    <a:ext cx="74518" cy="83031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3">
                <p14:nvContentPartPr>
                  <p14:cNvPr id="169" name="Freihand 168">
                    <a:extLst>
                      <a:ext uri="{FF2B5EF4-FFF2-40B4-BE49-F238E27FC236}">
                        <a16:creationId xmlns:a16="http://schemas.microsoft.com/office/drawing/2014/main" id="{5AEB2C49-2B18-4A61-B935-5DC17B4CB5BB}"/>
                      </a:ext>
                    </a:extLst>
                  </p14:cNvPr>
                  <p14:cNvContentPartPr/>
                  <p14:nvPr/>
                </p14:nvContentPartPr>
                <p14:xfrm>
                  <a:off x="4100836" y="5744284"/>
                  <a:ext cx="402840" cy="242640"/>
                </p14:xfrm>
              </p:contentPart>
            </mc:Choice>
            <mc:Fallback xmlns="">
              <p:pic>
                <p:nvPicPr>
                  <p:cNvPr id="12" name="Freihand 11"/>
                  <p:cNvPicPr/>
                  <p:nvPr/>
                </p:nvPicPr>
                <p:blipFill>
                  <a:blip r:embed="rId284"/>
                  <a:stretch>
                    <a:fillRect/>
                  </a:stretch>
                </p:blipFill>
                <p:spPr>
                  <a:xfrm>
                    <a:off x="4086436" y="5715484"/>
                    <a:ext cx="431640" cy="2998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57" name="Gruppieren 156">
              <a:extLst>
                <a:ext uri="{FF2B5EF4-FFF2-40B4-BE49-F238E27FC236}">
                  <a16:creationId xmlns:a16="http://schemas.microsoft.com/office/drawing/2014/main" id="{D9A716ED-8667-4BC8-8B3B-747F0ED4CC67}"/>
                </a:ext>
              </a:extLst>
            </p:cNvPr>
            <p:cNvGrpSpPr/>
            <p:nvPr/>
          </p:nvGrpSpPr>
          <p:grpSpPr>
            <a:xfrm>
              <a:off x="3649223" y="6133935"/>
              <a:ext cx="163440" cy="407880"/>
              <a:chOff x="3961740" y="6061110"/>
              <a:chExt cx="163440" cy="4078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85">
                <p14:nvContentPartPr>
                  <p14:cNvPr id="166" name="Freihand 165">
                    <a:extLst>
                      <a:ext uri="{FF2B5EF4-FFF2-40B4-BE49-F238E27FC236}">
                        <a16:creationId xmlns:a16="http://schemas.microsoft.com/office/drawing/2014/main" id="{8BD75141-C1E5-4A81-A6AA-0DAB4CFE3162}"/>
                      </a:ext>
                    </a:extLst>
                  </p14:cNvPr>
                  <p14:cNvContentPartPr/>
                  <p14:nvPr/>
                </p14:nvContentPartPr>
                <p14:xfrm>
                  <a:off x="3964980" y="6061110"/>
                  <a:ext cx="149760" cy="255600"/>
                </p14:xfrm>
              </p:contentPart>
            </mc:Choice>
            <mc:Fallback xmlns="">
              <p:pic>
                <p:nvPicPr>
                  <p:cNvPr id="14" name="Freihand 13"/>
                  <p:cNvPicPr/>
                  <p:nvPr/>
                </p:nvPicPr>
                <p:blipFill>
                  <a:blip r:embed="rId286"/>
                  <a:stretch>
                    <a:fillRect/>
                  </a:stretch>
                </p:blipFill>
                <p:spPr>
                  <a:xfrm>
                    <a:off x="3950580" y="6032670"/>
                    <a:ext cx="178200" cy="312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7">
                <p14:nvContentPartPr>
                  <p14:cNvPr id="167" name="Freihand 166">
                    <a:extLst>
                      <a:ext uri="{FF2B5EF4-FFF2-40B4-BE49-F238E27FC236}">
                        <a16:creationId xmlns:a16="http://schemas.microsoft.com/office/drawing/2014/main" id="{278116DE-9843-4799-BC85-064D72E72059}"/>
                      </a:ext>
                    </a:extLst>
                  </p14:cNvPr>
                  <p14:cNvContentPartPr/>
                  <p14:nvPr/>
                </p14:nvContentPartPr>
                <p14:xfrm>
                  <a:off x="3961740" y="6219150"/>
                  <a:ext cx="163440" cy="249840"/>
                </p14:xfrm>
              </p:contentPart>
            </mc:Choice>
            <mc:Fallback xmlns="">
              <p:pic>
                <p:nvPicPr>
                  <p:cNvPr id="15" name="Freihand 14"/>
                  <p:cNvPicPr/>
                  <p:nvPr/>
                </p:nvPicPr>
                <p:blipFill>
                  <a:blip r:embed="rId288"/>
                  <a:stretch>
                    <a:fillRect/>
                  </a:stretch>
                </p:blipFill>
                <p:spPr>
                  <a:xfrm>
                    <a:off x="3947700" y="6190350"/>
                    <a:ext cx="191520" cy="3070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58" name="Gruppieren 157">
              <a:extLst>
                <a:ext uri="{FF2B5EF4-FFF2-40B4-BE49-F238E27FC236}">
                  <a16:creationId xmlns:a16="http://schemas.microsoft.com/office/drawing/2014/main" id="{1D4F9E34-6518-4110-AB2F-6123D119DE96}"/>
                </a:ext>
              </a:extLst>
            </p:cNvPr>
            <p:cNvGrpSpPr/>
            <p:nvPr/>
          </p:nvGrpSpPr>
          <p:grpSpPr>
            <a:xfrm>
              <a:off x="3975160" y="6179184"/>
              <a:ext cx="1268171" cy="303126"/>
              <a:chOff x="4286100" y="6009990"/>
              <a:chExt cx="1980540" cy="4734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89">
                <p14:nvContentPartPr>
                  <p14:cNvPr id="159" name="Freihand 158">
                    <a:extLst>
                      <a:ext uri="{FF2B5EF4-FFF2-40B4-BE49-F238E27FC236}">
                        <a16:creationId xmlns:a16="http://schemas.microsoft.com/office/drawing/2014/main" id="{F79C5C0A-BAA5-4AD8-8BE7-AA7FB6312566}"/>
                      </a:ext>
                    </a:extLst>
                  </p14:cNvPr>
                  <p14:cNvContentPartPr/>
                  <p14:nvPr/>
                </p14:nvContentPartPr>
                <p14:xfrm>
                  <a:off x="4286100" y="6028710"/>
                  <a:ext cx="186120" cy="423720"/>
                </p14:xfrm>
              </p:contentPart>
            </mc:Choice>
            <mc:Fallback xmlns="">
              <p:pic>
                <p:nvPicPr>
                  <p:cNvPr id="17" name="Freihand 16"/>
                  <p:cNvPicPr/>
                  <p:nvPr/>
                </p:nvPicPr>
                <p:blipFill>
                  <a:blip r:embed="rId290"/>
                  <a:stretch>
                    <a:fillRect/>
                  </a:stretch>
                </p:blipFill>
                <p:spPr>
                  <a:xfrm>
                    <a:off x="4263608" y="5984315"/>
                    <a:ext cx="230541" cy="51307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1">
                <p14:nvContentPartPr>
                  <p14:cNvPr id="160" name="Freihand 159">
                    <a:extLst>
                      <a:ext uri="{FF2B5EF4-FFF2-40B4-BE49-F238E27FC236}">
                        <a16:creationId xmlns:a16="http://schemas.microsoft.com/office/drawing/2014/main" id="{F96A1254-F218-43A1-85CE-0D3193632457}"/>
                      </a:ext>
                    </a:extLst>
                  </p14:cNvPr>
                  <p14:cNvContentPartPr/>
                  <p14:nvPr/>
                </p14:nvContentPartPr>
                <p14:xfrm>
                  <a:off x="4541340" y="6034830"/>
                  <a:ext cx="272160" cy="448560"/>
                </p14:xfrm>
              </p:contentPart>
            </mc:Choice>
            <mc:Fallback xmlns="">
              <p:pic>
                <p:nvPicPr>
                  <p:cNvPr id="20" name="Freihand 19"/>
                  <p:cNvPicPr/>
                  <p:nvPr/>
                </p:nvPicPr>
                <p:blipFill>
                  <a:blip r:embed="rId292"/>
                  <a:stretch>
                    <a:fillRect/>
                  </a:stretch>
                </p:blipFill>
                <p:spPr>
                  <a:xfrm>
                    <a:off x="4518847" y="5990424"/>
                    <a:ext cx="317145" cy="53793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3">
                <p14:nvContentPartPr>
                  <p14:cNvPr id="161" name="Freihand 160">
                    <a:extLst>
                      <a:ext uri="{FF2B5EF4-FFF2-40B4-BE49-F238E27FC236}">
                        <a16:creationId xmlns:a16="http://schemas.microsoft.com/office/drawing/2014/main" id="{17CA71E0-2F02-4484-AB6C-FA421EF8D1FD}"/>
                      </a:ext>
                    </a:extLst>
                  </p14:cNvPr>
                  <p14:cNvContentPartPr/>
                  <p14:nvPr/>
                </p14:nvContentPartPr>
                <p14:xfrm>
                  <a:off x="4862820" y="6248670"/>
                  <a:ext cx="225360" cy="205200"/>
                </p14:xfrm>
              </p:contentPart>
            </mc:Choice>
            <mc:Fallback xmlns="">
              <p:pic>
                <p:nvPicPr>
                  <p:cNvPr id="21" name="Freihand 20"/>
                  <p:cNvPicPr/>
                  <p:nvPr/>
                </p:nvPicPr>
                <p:blipFill>
                  <a:blip r:embed="rId294"/>
                  <a:stretch>
                    <a:fillRect/>
                  </a:stretch>
                </p:blipFill>
                <p:spPr>
                  <a:xfrm>
                    <a:off x="4840284" y="6203695"/>
                    <a:ext cx="269869" cy="29458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5">
                <p14:nvContentPartPr>
                  <p14:cNvPr id="162" name="Freihand 161">
                    <a:extLst>
                      <a:ext uri="{FF2B5EF4-FFF2-40B4-BE49-F238E27FC236}">
                        <a16:creationId xmlns:a16="http://schemas.microsoft.com/office/drawing/2014/main" id="{E7B88455-6A81-4B02-87C3-9F2D0BFE702F}"/>
                      </a:ext>
                    </a:extLst>
                  </p14:cNvPr>
                  <p14:cNvContentPartPr/>
                  <p14:nvPr/>
                </p14:nvContentPartPr>
                <p14:xfrm>
                  <a:off x="5321640" y="6009990"/>
                  <a:ext cx="225360" cy="435600"/>
                </p14:xfrm>
              </p:contentPart>
            </mc:Choice>
            <mc:Fallback xmlns="">
              <p:pic>
                <p:nvPicPr>
                  <p:cNvPr id="23" name="Freihand 22"/>
                  <p:cNvPicPr/>
                  <p:nvPr/>
                </p:nvPicPr>
                <p:blipFill>
                  <a:blip r:embed="rId296"/>
                  <a:stretch>
                    <a:fillRect/>
                  </a:stretch>
                </p:blipFill>
                <p:spPr>
                  <a:xfrm>
                    <a:off x="5299160" y="5965530"/>
                    <a:ext cx="270320" cy="525084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7">
                <p14:nvContentPartPr>
                  <p14:cNvPr id="163" name="Freihand 162">
                    <a:extLst>
                      <a:ext uri="{FF2B5EF4-FFF2-40B4-BE49-F238E27FC236}">
                        <a16:creationId xmlns:a16="http://schemas.microsoft.com/office/drawing/2014/main" id="{953DEED5-A1C3-4BB8-AA57-7529F04F3AB8}"/>
                      </a:ext>
                    </a:extLst>
                  </p14:cNvPr>
                  <p14:cNvContentPartPr/>
                  <p14:nvPr/>
                </p14:nvContentPartPr>
                <p14:xfrm>
                  <a:off x="5554920" y="6234270"/>
                  <a:ext cx="218160" cy="157320"/>
                </p14:xfrm>
              </p:contentPart>
            </mc:Choice>
            <mc:Fallback xmlns="">
              <p:pic>
                <p:nvPicPr>
                  <p:cNvPr id="35" name="Freihand 34"/>
                  <p:cNvPicPr/>
                  <p:nvPr/>
                </p:nvPicPr>
                <p:blipFill>
                  <a:blip r:embed="rId298"/>
                  <a:stretch>
                    <a:fillRect/>
                  </a:stretch>
                </p:blipFill>
                <p:spPr>
                  <a:xfrm>
                    <a:off x="5532429" y="6189724"/>
                    <a:ext cx="263141" cy="24697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9">
                <p14:nvContentPartPr>
                  <p14:cNvPr id="164" name="Freihand 163">
                    <a:extLst>
                      <a:ext uri="{FF2B5EF4-FFF2-40B4-BE49-F238E27FC236}">
                        <a16:creationId xmlns:a16="http://schemas.microsoft.com/office/drawing/2014/main" id="{A51FF4D1-0ECB-4001-AEED-FE9EB0172009}"/>
                      </a:ext>
                    </a:extLst>
                  </p14:cNvPr>
                  <p14:cNvContentPartPr/>
                  <p14:nvPr/>
                </p14:nvContentPartPr>
                <p14:xfrm>
                  <a:off x="5822760" y="6063990"/>
                  <a:ext cx="138600" cy="396720"/>
                </p14:xfrm>
              </p:contentPart>
            </mc:Choice>
            <mc:Fallback xmlns="">
              <p:pic>
                <p:nvPicPr>
                  <p:cNvPr id="38" name="Freihand 37"/>
                  <p:cNvPicPr/>
                  <p:nvPr/>
                </p:nvPicPr>
                <p:blipFill>
                  <a:blip r:embed="rId300"/>
                  <a:stretch>
                    <a:fillRect/>
                  </a:stretch>
                </p:blipFill>
                <p:spPr>
                  <a:xfrm>
                    <a:off x="5800315" y="6019598"/>
                    <a:ext cx="182930" cy="486066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1">
                <p14:nvContentPartPr>
                  <p14:cNvPr id="165" name="Freihand 164">
                    <a:extLst>
                      <a:ext uri="{FF2B5EF4-FFF2-40B4-BE49-F238E27FC236}">
                        <a16:creationId xmlns:a16="http://schemas.microsoft.com/office/drawing/2014/main" id="{0D3DC18B-E1B8-4E5E-B369-1F3C2D388993}"/>
                      </a:ext>
                    </a:extLst>
                  </p14:cNvPr>
                  <p14:cNvContentPartPr/>
                  <p14:nvPr/>
                </p14:nvContentPartPr>
                <p14:xfrm>
                  <a:off x="6054960" y="6065790"/>
                  <a:ext cx="211680" cy="402480"/>
                </p14:xfrm>
              </p:contentPart>
            </mc:Choice>
            <mc:Fallback xmlns="">
              <p:pic>
                <p:nvPicPr>
                  <p:cNvPr id="39" name="Freihand 38"/>
                  <p:cNvPicPr/>
                  <p:nvPr/>
                </p:nvPicPr>
                <p:blipFill>
                  <a:blip r:embed="rId302"/>
                  <a:stretch>
                    <a:fillRect/>
                  </a:stretch>
                </p:blipFill>
                <p:spPr>
                  <a:xfrm>
                    <a:off x="6032501" y="6021382"/>
                    <a:ext cx="256599" cy="491858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2628895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7986 -0.08055 L -3.33333E-6 -4.07407E-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93" y="4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257 -0.09421 L 8.33333E-7 -2.96296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28" y="4699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98 -0.04167 L -0.0302 -0.31065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59" y="-13449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115"/>
                                        </p:tgtEl>
                                      </p:cBhvr>
                                      <p:by x="35000" y="3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3BABE8-FF0C-46BE-A7F5-6FB2AFF13F0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-1325563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Nutzung von Werken in der Hochschullehre</a:t>
            </a:r>
          </a:p>
        </p:txBody>
      </p:sp>
      <p:pic>
        <p:nvPicPr>
          <p:cNvPr id="6" name="Grafik 5" descr="Darstellung, welche Materialien und welche nicht bzw. unter welchen Bedingungen in der Hochschullehre genutzt werden können. ">
            <a:extLst>
              <a:ext uri="{FF2B5EF4-FFF2-40B4-BE49-F238E27FC236}">
                <a16:creationId xmlns:a16="http://schemas.microsoft.com/office/drawing/2014/main" id="{EEE71F02-44DE-4209-A129-0485C5C08A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5874"/>
            <a:ext cx="9144000" cy="6326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979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0045F854-335D-4799-9250-6819FC1B2541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/>
              <a:t>Urheberrechtlich</a:t>
            </a:r>
            <a:r>
              <a:rPr lang="de-DE" baseline="0" dirty="0"/>
              <a:t> nicht geschützt</a:t>
            </a:r>
            <a:endParaRPr lang="de-DE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46342BE-E838-468F-8595-5064C9404D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638" y="1133636"/>
            <a:ext cx="8054712" cy="4855684"/>
          </a:xfrm>
        </p:spPr>
        <p:txBody>
          <a:bodyPr>
            <a:normAutofit fontScale="92500" lnSpcReduction="10000"/>
          </a:bodyPr>
          <a:lstStyle/>
          <a:p>
            <a:r>
              <a:rPr lang="de-DE" b="1" dirty="0"/>
              <a:t>Nicht geschützte Inhalte</a:t>
            </a:r>
          </a:p>
          <a:p>
            <a:pPr lvl="1"/>
            <a:r>
              <a:rPr lang="de-DE" dirty="0"/>
              <a:t>Amtliche Quellen (Urteile, Gesetze, etc.)</a:t>
            </a:r>
          </a:p>
          <a:p>
            <a:pPr lvl="1"/>
            <a:r>
              <a:rPr lang="de-DE" dirty="0"/>
              <a:t>Werke von Autoren, die mehr als 70 Jahre tot sind</a:t>
            </a:r>
          </a:p>
          <a:p>
            <a:pPr lvl="1"/>
            <a:r>
              <a:rPr lang="de-DE" dirty="0"/>
              <a:t>Tatsachen</a:t>
            </a:r>
          </a:p>
          <a:p>
            <a:pPr lvl="1"/>
            <a:r>
              <a:rPr lang="de-DE" dirty="0"/>
              <a:t>Schöpfungshöhe nicht erreicht, keine geistige Leistung, Kreativität vorhanden (Höhe wird relativ niedrig angesetzt)</a:t>
            </a:r>
          </a:p>
          <a:p>
            <a:r>
              <a:rPr lang="de-DE" b="1" dirty="0"/>
              <a:t>Links</a:t>
            </a:r>
            <a:r>
              <a:rPr lang="de-DE" dirty="0"/>
              <a:t> auf veröffentlichte Inhalte darf man setzen</a:t>
            </a:r>
          </a:p>
          <a:p>
            <a:pPr lvl="1"/>
            <a:r>
              <a:rPr lang="de-DE" dirty="0"/>
              <a:t>(außer die Inhalte sind offensichtlich rechtswidrig im Netz, z. B. aktuelle Kinofilme)</a:t>
            </a:r>
          </a:p>
          <a:p>
            <a:r>
              <a:rPr lang="de-DE" b="1" dirty="0"/>
              <a:t>Zitate</a:t>
            </a:r>
            <a:r>
              <a:rPr lang="de-DE" dirty="0"/>
              <a:t> immer möglich</a:t>
            </a:r>
          </a:p>
          <a:p>
            <a:pPr lvl="1"/>
            <a:r>
              <a:rPr lang="de-DE" dirty="0"/>
              <a:t>Film, Ton, Text, Bild</a:t>
            </a:r>
          </a:p>
          <a:p>
            <a:pPr lvl="1"/>
            <a:r>
              <a:rPr lang="de-DE" dirty="0"/>
              <a:t>Muss </a:t>
            </a:r>
            <a:r>
              <a:rPr lang="de-DE" dirty="0" err="1"/>
              <a:t>Zitatszweck</a:t>
            </a:r>
            <a:r>
              <a:rPr lang="de-DE" dirty="0"/>
              <a:t> erfüllen, nicht zu </a:t>
            </a:r>
            <a:r>
              <a:rPr lang="de-DE" dirty="0" err="1"/>
              <a:t>Dekozwecken</a:t>
            </a:r>
            <a:endParaRPr lang="de-DE" dirty="0"/>
          </a:p>
          <a:p>
            <a:pPr lvl="1"/>
            <a:r>
              <a:rPr lang="de-DE" dirty="0"/>
              <a:t>Immer mit Quellenangabe, nicht mehr als nötig</a:t>
            </a:r>
          </a:p>
        </p:txBody>
      </p:sp>
    </p:spTree>
    <p:extLst>
      <p:ext uri="{BB962C8B-B14F-4D97-AF65-F5344CB8AC3E}">
        <p14:creationId xmlns:p14="http://schemas.microsoft.com/office/powerpoint/2010/main" val="2086570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DAA931-1BC8-4D1A-934D-F05AFA14DF8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-1325563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Faustregel</a:t>
            </a:r>
            <a:r>
              <a:rPr lang="de-DE" baseline="0" dirty="0"/>
              <a:t> 3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C2A340C-4716-416A-BFF1-0950CFEE95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br>
              <a:rPr lang="de-DE" sz="3200" dirty="0">
                <a:solidFill>
                  <a:srgbClr val="457A93"/>
                </a:solidFill>
              </a:rPr>
            </a:br>
            <a:br>
              <a:rPr lang="de-DE" sz="3200" dirty="0">
                <a:solidFill>
                  <a:srgbClr val="457A93"/>
                </a:solidFill>
              </a:rPr>
            </a:br>
            <a:r>
              <a:rPr lang="de-DE" sz="3200" dirty="0">
                <a:solidFill>
                  <a:srgbClr val="457A93"/>
                </a:solidFill>
              </a:rPr>
              <a:t>Zugang ohne Passwort =</a:t>
            </a:r>
          </a:p>
          <a:p>
            <a:pPr marL="0" indent="0" algn="ctr">
              <a:buNone/>
            </a:pPr>
            <a:r>
              <a:rPr lang="de-DE" sz="3200" b="1" dirty="0">
                <a:solidFill>
                  <a:srgbClr val="C00000"/>
                </a:solidFill>
              </a:rPr>
              <a:t>ÖFFENTLICH</a:t>
            </a:r>
          </a:p>
          <a:p>
            <a:pPr marL="0" indent="0" algn="ctr">
              <a:buNone/>
            </a:pPr>
            <a:r>
              <a:rPr lang="de-DE" sz="3200" dirty="0">
                <a:solidFill>
                  <a:srgbClr val="457A93"/>
                </a:solidFill>
              </a:rPr>
              <a:t>Nutzen Sie dann</a:t>
            </a:r>
          </a:p>
          <a:p>
            <a:pPr marL="0" indent="0" algn="ctr">
              <a:buNone/>
            </a:pPr>
            <a:r>
              <a:rPr lang="de-DE" sz="3200" b="1" dirty="0">
                <a:solidFill>
                  <a:srgbClr val="C00000"/>
                </a:solidFill>
              </a:rPr>
              <a:t>OFFENE BILDUNGSMATERIALIEN</a:t>
            </a:r>
          </a:p>
          <a:p>
            <a:pPr marL="0" indent="0" algn="ctr">
              <a:buNone/>
            </a:pPr>
            <a:r>
              <a:rPr lang="de-DE" sz="3200" dirty="0">
                <a:solidFill>
                  <a:srgbClr val="457A93"/>
                </a:solidFill>
              </a:rPr>
              <a:t>bzw. gemeinfreie Werke oder</a:t>
            </a:r>
          </a:p>
          <a:p>
            <a:pPr marL="0" indent="0" algn="ctr">
              <a:buNone/>
            </a:pPr>
            <a:r>
              <a:rPr lang="de-DE" sz="3200" dirty="0">
                <a:solidFill>
                  <a:srgbClr val="457A93"/>
                </a:solidFill>
              </a:rPr>
              <a:t>Werke unter irgendeiner CC-Lizenz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2433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935</Words>
  <Application>Microsoft Office PowerPoint</Application>
  <PresentationFormat>Bildschirmpräsentation (4:3)</PresentationFormat>
  <Paragraphs>139</Paragraphs>
  <Slides>18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6" baseType="lpstr">
      <vt:lpstr>Aller Light</vt:lpstr>
      <vt:lpstr>Arial</vt:lpstr>
      <vt:lpstr>Calibri</vt:lpstr>
      <vt:lpstr>Calibri Light</vt:lpstr>
      <vt:lpstr>Helvetica Light</vt:lpstr>
      <vt:lpstr>open sans</vt:lpstr>
      <vt:lpstr>Wingdings</vt:lpstr>
      <vt:lpstr>Office</vt:lpstr>
      <vt:lpstr>Startfolie</vt:lpstr>
      <vt:lpstr>Ablauf</vt:lpstr>
      <vt:lpstr>Arten von Werken</vt:lpstr>
      <vt:lpstr>Faustregel 1</vt:lpstr>
      <vt:lpstr>Faustregel 2</vt:lpstr>
      <vt:lpstr>Urheber- und Nutzungsrechte</vt:lpstr>
      <vt:lpstr>Nutzung von Werken in der Hochschullehre</vt:lpstr>
      <vt:lpstr>Urheberrechtlich nicht geschützt</vt:lpstr>
      <vt:lpstr>Faustregel 3</vt:lpstr>
      <vt:lpstr>Die Institution Creative Commons</vt:lpstr>
      <vt:lpstr>Merkhilfe  „Hand“ für die CC-Symbole</vt:lpstr>
      <vt:lpstr>Tabelle mit fünf CC-Symbolen und ihren Bedeutungen</vt:lpstr>
      <vt:lpstr>Merkhilfe „Hand“ mit den fünf Symbolen </vt:lpstr>
      <vt:lpstr>CC-Lizenzen und OER</vt:lpstr>
      <vt:lpstr>TULLU+V Regel</vt:lpstr>
      <vt:lpstr>ORCA.nrw</vt:lpstr>
      <vt:lpstr>Links</vt:lpstr>
      <vt:lpstr>Schlussfolie</vt:lpstr>
    </vt:vector>
  </TitlesOfParts>
  <Company>Universität zu Köln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debora schiffer</dc:creator>
  <cp:lastModifiedBy>Magdalena Spaude</cp:lastModifiedBy>
  <cp:revision>94</cp:revision>
  <dcterms:created xsi:type="dcterms:W3CDTF">2017-04-11T15:02:11Z</dcterms:created>
  <dcterms:modified xsi:type="dcterms:W3CDTF">2023-11-20T17:30:04Z</dcterms:modified>
</cp:coreProperties>
</file>